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7E23-B752-4964-9D5E-77C336F923C5}" type="datetimeFigureOut">
              <a:rPr lang="nb-NO" smtClean="0"/>
              <a:t>17.08.2016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E58-2151-4968-8C65-E25BC4C0B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6979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7E23-B752-4964-9D5E-77C336F923C5}" type="datetimeFigureOut">
              <a:rPr lang="nb-NO" smtClean="0"/>
              <a:t>17.08.2016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E58-2151-4968-8C65-E25BC4C0B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343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7E23-B752-4964-9D5E-77C336F923C5}" type="datetimeFigureOut">
              <a:rPr lang="nb-NO" smtClean="0"/>
              <a:t>17.08.2016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E58-2151-4968-8C65-E25BC4C0B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359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7E23-B752-4964-9D5E-77C336F923C5}" type="datetimeFigureOut">
              <a:rPr lang="nb-NO" smtClean="0"/>
              <a:t>17.08.2016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E58-2151-4968-8C65-E25BC4C0B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3343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7E23-B752-4964-9D5E-77C336F923C5}" type="datetimeFigureOut">
              <a:rPr lang="nb-NO" smtClean="0"/>
              <a:t>17.08.2016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E58-2151-4968-8C65-E25BC4C0B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9982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7E23-B752-4964-9D5E-77C336F923C5}" type="datetimeFigureOut">
              <a:rPr lang="nb-NO" smtClean="0"/>
              <a:t>17.08.2016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E58-2151-4968-8C65-E25BC4C0B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341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7E23-B752-4964-9D5E-77C336F923C5}" type="datetimeFigureOut">
              <a:rPr lang="nb-NO" smtClean="0"/>
              <a:t>17.08.2016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E58-2151-4968-8C65-E25BC4C0B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0874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7E23-B752-4964-9D5E-77C336F923C5}" type="datetimeFigureOut">
              <a:rPr lang="nb-NO" smtClean="0"/>
              <a:t>17.08.2016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E58-2151-4968-8C65-E25BC4C0B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68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7E23-B752-4964-9D5E-77C336F923C5}" type="datetimeFigureOut">
              <a:rPr lang="nb-NO" smtClean="0"/>
              <a:t>17.08.2016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E58-2151-4968-8C65-E25BC4C0B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235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7E23-B752-4964-9D5E-77C336F923C5}" type="datetimeFigureOut">
              <a:rPr lang="nb-NO" smtClean="0"/>
              <a:t>17.08.2016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E58-2151-4968-8C65-E25BC4C0B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814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7E23-B752-4964-9D5E-77C336F923C5}" type="datetimeFigureOut">
              <a:rPr lang="nb-NO" smtClean="0"/>
              <a:t>17.08.2016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1E58-2151-4968-8C65-E25BC4C0B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6218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D7E23-B752-4964-9D5E-77C336F923C5}" type="datetimeFigureOut">
              <a:rPr lang="nb-NO" smtClean="0"/>
              <a:t>17.08.2016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B1E58-2151-4968-8C65-E25BC4C0B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565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603" y="337559"/>
            <a:ext cx="8908990" cy="534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482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Ingrid Nergården Nortveit</dc:creator>
  <cp:lastModifiedBy>Ingrid Nergården Nortveit</cp:lastModifiedBy>
  <cp:revision>1</cp:revision>
  <dcterms:created xsi:type="dcterms:W3CDTF">2016-08-17T08:38:56Z</dcterms:created>
  <dcterms:modified xsi:type="dcterms:W3CDTF">2016-08-17T08:39:09Z</dcterms:modified>
</cp:coreProperties>
</file>