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E92F-5345-4C02-AF23-F03308DF450E}" type="datetimeFigureOut">
              <a:rPr lang="nb-NO" smtClean="0"/>
              <a:t>09.01.2015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1BE0-D646-4A71-9FDB-6F2ECDB4AC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5840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E92F-5345-4C02-AF23-F03308DF450E}" type="datetimeFigureOut">
              <a:rPr lang="nb-NO" smtClean="0"/>
              <a:t>09.01.2015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1BE0-D646-4A71-9FDB-6F2ECDB4AC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398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E92F-5345-4C02-AF23-F03308DF450E}" type="datetimeFigureOut">
              <a:rPr lang="nb-NO" smtClean="0"/>
              <a:t>09.01.2015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1BE0-D646-4A71-9FDB-6F2ECDB4AC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662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E92F-5345-4C02-AF23-F03308DF450E}" type="datetimeFigureOut">
              <a:rPr lang="nb-NO" smtClean="0"/>
              <a:t>09.01.2015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1BE0-D646-4A71-9FDB-6F2ECDB4AC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343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E92F-5345-4C02-AF23-F03308DF450E}" type="datetimeFigureOut">
              <a:rPr lang="nb-NO" smtClean="0"/>
              <a:t>09.01.2015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1BE0-D646-4A71-9FDB-6F2ECDB4AC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752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E92F-5345-4C02-AF23-F03308DF450E}" type="datetimeFigureOut">
              <a:rPr lang="nb-NO" smtClean="0"/>
              <a:t>09.01.2015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1BE0-D646-4A71-9FDB-6F2ECDB4AC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884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E92F-5345-4C02-AF23-F03308DF450E}" type="datetimeFigureOut">
              <a:rPr lang="nb-NO" smtClean="0"/>
              <a:t>09.01.2015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1BE0-D646-4A71-9FDB-6F2ECDB4AC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294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E92F-5345-4C02-AF23-F03308DF450E}" type="datetimeFigureOut">
              <a:rPr lang="nb-NO" smtClean="0"/>
              <a:t>09.01.2015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1BE0-D646-4A71-9FDB-6F2ECDB4AC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20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E92F-5345-4C02-AF23-F03308DF450E}" type="datetimeFigureOut">
              <a:rPr lang="nb-NO" smtClean="0"/>
              <a:t>09.01.2015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1BE0-D646-4A71-9FDB-6F2ECDB4AC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4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E92F-5345-4C02-AF23-F03308DF450E}" type="datetimeFigureOut">
              <a:rPr lang="nb-NO" smtClean="0"/>
              <a:t>09.01.2015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1BE0-D646-4A71-9FDB-6F2ECDB4AC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255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E92F-5345-4C02-AF23-F03308DF450E}" type="datetimeFigureOut">
              <a:rPr lang="nb-NO" smtClean="0"/>
              <a:t>09.01.2015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1BE0-D646-4A71-9FDB-6F2ECDB4AC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765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E92F-5345-4C02-AF23-F03308DF450E}" type="datetimeFigureOut">
              <a:rPr lang="nb-NO" smtClean="0"/>
              <a:t>09.01.2015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61BE0-D646-4A71-9FDB-6F2ECDB4AC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7390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595" y="1426557"/>
            <a:ext cx="7529384" cy="532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794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Ingrid Nergården Nortveit</dc:creator>
  <cp:lastModifiedBy>Ingrid Nergården Nortveit</cp:lastModifiedBy>
  <cp:revision>1</cp:revision>
  <dcterms:created xsi:type="dcterms:W3CDTF">2015-01-09T15:24:08Z</dcterms:created>
  <dcterms:modified xsi:type="dcterms:W3CDTF">2015-01-09T15:32:23Z</dcterms:modified>
</cp:coreProperties>
</file>