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B11-42FB-498C-9F66-45F9E9B9098A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CABB-A15D-4E3B-83E3-1A6C7F50C3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B11-42FB-498C-9F66-45F9E9B9098A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CABB-A15D-4E3B-83E3-1A6C7F50C3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B11-42FB-498C-9F66-45F9E9B9098A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CABB-A15D-4E3B-83E3-1A6C7F50C3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B11-42FB-498C-9F66-45F9E9B9098A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CABB-A15D-4E3B-83E3-1A6C7F50C3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B11-42FB-498C-9F66-45F9E9B9098A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CABB-A15D-4E3B-83E3-1A6C7F50C3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B11-42FB-498C-9F66-45F9E9B9098A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CABB-A15D-4E3B-83E3-1A6C7F50C3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B11-42FB-498C-9F66-45F9E9B9098A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CABB-A15D-4E3B-83E3-1A6C7F50C3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B11-42FB-498C-9F66-45F9E9B9098A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CABB-A15D-4E3B-83E3-1A6C7F50C3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B11-42FB-498C-9F66-45F9E9B9098A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CABB-A15D-4E3B-83E3-1A6C7F50C3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B11-42FB-498C-9F66-45F9E9B9098A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CABB-A15D-4E3B-83E3-1A6C7F50C3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8B11-42FB-498C-9F66-45F9E9B9098A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1CABB-A15D-4E3B-83E3-1A6C7F50C34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38B11-42FB-498C-9F66-45F9E9B9098A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ABB-A15D-4E3B-83E3-1A6C7F50C340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395536" y="404665"/>
            <a:ext cx="1440160" cy="72008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7" name="Rett linje 6"/>
          <p:cNvCxnSpPr/>
          <p:nvPr/>
        </p:nvCxnSpPr>
        <p:spPr>
          <a:xfrm>
            <a:off x="395536" y="476673"/>
            <a:ext cx="792088" cy="36004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tt linje 9"/>
          <p:cNvCxnSpPr/>
          <p:nvPr/>
        </p:nvCxnSpPr>
        <p:spPr>
          <a:xfrm rot="10800000" flipV="1">
            <a:off x="1115616" y="404665"/>
            <a:ext cx="720080" cy="43204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2195736" y="1988840"/>
            <a:ext cx="2592288" cy="19442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28" name="Avrundet rektangel 27"/>
          <p:cNvSpPr/>
          <p:nvPr/>
        </p:nvSpPr>
        <p:spPr>
          <a:xfrm>
            <a:off x="395536" y="5229200"/>
            <a:ext cx="1872208" cy="129614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Innklaget medium </a:t>
            </a:r>
            <a:r>
              <a:rPr lang="nb-NO" dirty="0" smtClean="0">
                <a:solidFill>
                  <a:schemeClr val="tx1"/>
                </a:solidFill>
              </a:rPr>
              <a:t>ved ansvarlig redaktør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7" name="TekstSylinder 36"/>
          <p:cNvSpPr txBox="1"/>
          <p:nvPr/>
        </p:nvSpPr>
        <p:spPr>
          <a:xfrm>
            <a:off x="2267744" y="620688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1.</a:t>
            </a:r>
            <a:r>
              <a:rPr lang="nb-NO" b="1" dirty="0" smtClean="0"/>
              <a:t> Klager </a:t>
            </a:r>
            <a:r>
              <a:rPr lang="nb-NO" dirty="0" smtClean="0"/>
              <a:t>sender </a:t>
            </a:r>
            <a:r>
              <a:rPr lang="nb-NO" b="1" dirty="0" smtClean="0"/>
              <a:t>en klage </a:t>
            </a:r>
            <a:r>
              <a:rPr lang="nb-NO" dirty="0" smtClean="0"/>
              <a:t>til PFU</a:t>
            </a:r>
            <a:endParaRPr lang="nb-NO" dirty="0"/>
          </a:p>
        </p:txBody>
      </p:sp>
      <p:cxnSp>
        <p:nvCxnSpPr>
          <p:cNvPr id="39" name="Rett pil 38"/>
          <p:cNvCxnSpPr/>
          <p:nvPr/>
        </p:nvCxnSpPr>
        <p:spPr>
          <a:xfrm>
            <a:off x="1547664" y="1196752"/>
            <a:ext cx="1150540" cy="936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kstSylinder 39"/>
          <p:cNvSpPr txBox="1"/>
          <p:nvPr/>
        </p:nvSpPr>
        <p:spPr>
          <a:xfrm>
            <a:off x="2555776" y="2204864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   2. </a:t>
            </a:r>
            <a:r>
              <a:rPr lang="nb-NO" b="1" dirty="0" smtClean="0"/>
              <a:t>Sekretariatet  </a:t>
            </a:r>
          </a:p>
          <a:p>
            <a:r>
              <a:rPr lang="nb-NO" dirty="0"/>
              <a:t>v</a:t>
            </a:r>
            <a:r>
              <a:rPr lang="nb-NO" dirty="0" smtClean="0"/>
              <a:t>urderer klagen:</a:t>
            </a:r>
          </a:p>
          <a:p>
            <a:pPr lvl="1">
              <a:buFont typeface="Arial" pitchFamily="34" charset="0"/>
              <a:buChar char="•"/>
            </a:pPr>
            <a:r>
              <a:rPr lang="nb-NO" dirty="0" smtClean="0"/>
              <a:t>igangsetter</a:t>
            </a:r>
          </a:p>
          <a:p>
            <a:pPr lvl="1">
              <a:buFont typeface="Arial" pitchFamily="34" charset="0"/>
              <a:buChar char="•"/>
            </a:pPr>
            <a:r>
              <a:rPr lang="nb-NO" dirty="0" smtClean="0"/>
              <a:t>forenkler </a:t>
            </a:r>
          </a:p>
          <a:p>
            <a:pPr lvl="1">
              <a:buFont typeface="Arial" pitchFamily="34" charset="0"/>
              <a:buChar char="•"/>
            </a:pPr>
            <a:r>
              <a:rPr lang="nb-NO" dirty="0" smtClean="0"/>
              <a:t>avviser</a:t>
            </a:r>
            <a:endParaRPr lang="nb-NO" dirty="0"/>
          </a:p>
        </p:txBody>
      </p:sp>
      <p:cxnSp>
        <p:nvCxnSpPr>
          <p:cNvPr id="42" name="Rett pil 41"/>
          <p:cNvCxnSpPr/>
          <p:nvPr/>
        </p:nvCxnSpPr>
        <p:spPr>
          <a:xfrm rot="5400000" flipH="1" flipV="1">
            <a:off x="-1223850" y="3248980"/>
            <a:ext cx="367161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tt pil 46"/>
          <p:cNvCxnSpPr/>
          <p:nvPr/>
        </p:nvCxnSpPr>
        <p:spPr>
          <a:xfrm rot="5400000">
            <a:off x="-864207" y="3248583"/>
            <a:ext cx="3672408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kstSylinder 57"/>
          <p:cNvSpPr txBox="1"/>
          <p:nvPr/>
        </p:nvSpPr>
        <p:spPr>
          <a:xfrm>
            <a:off x="2483768" y="4388911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3. Klagen igangsettes, dvs. sendes til innklaget medium</a:t>
            </a:r>
            <a:endParaRPr lang="nb-NO" dirty="0"/>
          </a:p>
        </p:txBody>
      </p:sp>
      <p:sp>
        <p:nvSpPr>
          <p:cNvPr id="63" name="TekstSylinder 62"/>
          <p:cNvSpPr txBox="1"/>
          <p:nvPr/>
        </p:nvSpPr>
        <p:spPr>
          <a:xfrm>
            <a:off x="4716016" y="3068960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5</a:t>
            </a:r>
            <a:r>
              <a:rPr lang="nb-NO" dirty="0" smtClean="0"/>
              <a:t>. Sekretariatet skriver et forslag til uttalelse </a:t>
            </a:r>
          </a:p>
          <a:p>
            <a:r>
              <a:rPr lang="nb-NO" dirty="0" smtClean="0"/>
              <a:t>(</a:t>
            </a:r>
            <a:r>
              <a:rPr lang="nb-NO" b="1" dirty="0" smtClean="0"/>
              <a:t>en innstilling) </a:t>
            </a:r>
            <a:r>
              <a:rPr lang="nb-NO" dirty="0" smtClean="0"/>
              <a:t>til PFU. </a:t>
            </a:r>
            <a:endParaRPr lang="nb-NO" dirty="0"/>
          </a:p>
        </p:txBody>
      </p:sp>
      <p:sp>
        <p:nvSpPr>
          <p:cNvPr id="71" name="Rektangel 70"/>
          <p:cNvSpPr/>
          <p:nvPr/>
        </p:nvSpPr>
        <p:spPr>
          <a:xfrm>
            <a:off x="251520" y="116632"/>
            <a:ext cx="8784976" cy="6624736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9" name="Avrundet rektangel 78"/>
          <p:cNvSpPr/>
          <p:nvPr/>
        </p:nvSpPr>
        <p:spPr>
          <a:xfrm>
            <a:off x="6300192" y="1916832"/>
            <a:ext cx="2520280" cy="223224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0" name="Rektangel 79"/>
          <p:cNvSpPr/>
          <p:nvPr/>
        </p:nvSpPr>
        <p:spPr>
          <a:xfrm>
            <a:off x="6300192" y="2420888"/>
            <a:ext cx="2232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dirty="0"/>
              <a:t>6</a:t>
            </a:r>
            <a:r>
              <a:rPr lang="nb-NO" dirty="0" smtClean="0">
                <a:solidFill>
                  <a:schemeClr val="tx1"/>
                </a:solidFill>
              </a:rPr>
              <a:t>.</a:t>
            </a:r>
            <a:r>
              <a:rPr lang="nb-NO" b="1" dirty="0" smtClean="0">
                <a:solidFill>
                  <a:schemeClr val="tx1"/>
                </a:solidFill>
              </a:rPr>
              <a:t> PFU </a:t>
            </a:r>
            <a:r>
              <a:rPr lang="nb-NO" dirty="0" smtClean="0">
                <a:solidFill>
                  <a:schemeClr val="tx1"/>
                </a:solidFill>
              </a:rPr>
              <a:t>behandler klagen i sitt møte og kommer med en endelig uttalelse, </a:t>
            </a: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et </a:t>
            </a:r>
            <a:r>
              <a:rPr lang="nb-NO" b="1" dirty="0" smtClean="0">
                <a:solidFill>
                  <a:schemeClr val="tx1"/>
                </a:solidFill>
              </a:rPr>
              <a:t>vedtak.</a:t>
            </a:r>
            <a:endParaRPr lang="nb-NO" b="1" dirty="0">
              <a:solidFill>
                <a:schemeClr val="tx1"/>
              </a:solidFill>
            </a:endParaRPr>
          </a:p>
        </p:txBody>
      </p:sp>
      <p:cxnSp>
        <p:nvCxnSpPr>
          <p:cNvPr id="91" name="Rett pil 90"/>
          <p:cNvCxnSpPr/>
          <p:nvPr/>
        </p:nvCxnSpPr>
        <p:spPr>
          <a:xfrm rot="5400000">
            <a:off x="1835696" y="3861048"/>
            <a:ext cx="1296144" cy="12961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kstSylinder 95"/>
          <p:cNvSpPr txBox="1"/>
          <p:nvPr/>
        </p:nvSpPr>
        <p:spPr>
          <a:xfrm>
            <a:off x="611560" y="44624"/>
            <a:ext cx="784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/>
              <a:t>Klager</a:t>
            </a:r>
            <a:endParaRPr lang="nb-NO" b="1" dirty="0"/>
          </a:p>
        </p:txBody>
      </p:sp>
      <p:sp>
        <p:nvSpPr>
          <p:cNvPr id="106" name="TekstSylinder 105"/>
          <p:cNvSpPr txBox="1"/>
          <p:nvPr/>
        </p:nvSpPr>
        <p:spPr>
          <a:xfrm>
            <a:off x="323528" y="2924944"/>
            <a:ext cx="1807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4. </a:t>
            </a:r>
            <a:r>
              <a:rPr lang="nb-NO" b="1" dirty="0" err="1" smtClean="0"/>
              <a:t>Tilsvarsrunden</a:t>
            </a:r>
            <a:endParaRPr lang="nb-NO" b="1" dirty="0"/>
          </a:p>
        </p:txBody>
      </p:sp>
      <p:cxnSp>
        <p:nvCxnSpPr>
          <p:cNvPr id="107" name="Rett pil 106"/>
          <p:cNvCxnSpPr/>
          <p:nvPr/>
        </p:nvCxnSpPr>
        <p:spPr>
          <a:xfrm>
            <a:off x="4932040" y="2996952"/>
            <a:ext cx="12961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71</Words>
  <Application>Microsoft Office PowerPoint</Application>
  <PresentationFormat>Skjermfremvisning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Office-tema</vt:lpstr>
      <vt:lpstr>Lysbilde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Ingrid</dc:creator>
  <cp:lastModifiedBy>Ingrid</cp:lastModifiedBy>
  <cp:revision>15</cp:revision>
  <dcterms:created xsi:type="dcterms:W3CDTF">2011-06-29T06:15:25Z</dcterms:created>
  <dcterms:modified xsi:type="dcterms:W3CDTF">2011-07-08T09:16:36Z</dcterms:modified>
</cp:coreProperties>
</file>