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040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0BD8-2AEB-4C53-9463-1C774E104C4F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D278-660C-4411-ACC5-DCB08FA48FC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132430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0BD8-2AEB-4C53-9463-1C774E104C4F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D278-660C-4411-ACC5-DCB08FA48FC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7572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0BD8-2AEB-4C53-9463-1C774E104C4F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D278-660C-4411-ACC5-DCB08FA48FC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374639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0BD8-2AEB-4C53-9463-1C774E104C4F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D278-660C-4411-ACC5-DCB08FA48FC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3986739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0BD8-2AEB-4C53-9463-1C774E104C4F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D278-660C-4411-ACC5-DCB08FA48FC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127096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0BD8-2AEB-4C53-9463-1C774E104C4F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D278-660C-4411-ACC5-DCB08FA48FC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3149715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0BD8-2AEB-4C53-9463-1C774E104C4F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D278-660C-4411-ACC5-DCB08FA48FC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2084052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0BD8-2AEB-4C53-9463-1C774E104C4F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D278-660C-4411-ACC5-DCB08FA48FC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408571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0BD8-2AEB-4C53-9463-1C774E104C4F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D278-660C-4411-ACC5-DCB08FA48FC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2447945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0BD8-2AEB-4C53-9463-1C774E104C4F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D278-660C-4411-ACC5-DCB08FA48FC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3509149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0BD8-2AEB-4C53-9463-1C774E104C4F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D278-660C-4411-ACC5-DCB08FA48FC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312751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30BD8-2AEB-4C53-9463-1C774E104C4F}" type="datetimeFigureOut">
              <a:rPr lang="nb-NO" smtClean="0"/>
              <a:pPr/>
              <a:t>08.07.2011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CD278-660C-4411-ACC5-DCB08FA48FC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="" xmlns:p14="http://schemas.microsoft.com/office/powerpoint/2010/main" val="2273267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251520" y="1574384"/>
            <a:ext cx="2016224" cy="36009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Norsk Journalistlag (NJ)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Norsk Redaktørforening (NR)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Mediebedriftenes Landsforening (MBL)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Ukepressen (del av MBL)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Lokal-TV (del av MBL)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NRK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TV 2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TVNorge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TV3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P4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SBS Radio Norge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Den Norske Fagpresses Forening (DNFF)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Landslaget for Lokalaviser (LLA)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Norsk Lokalradioforbund (NLR)</a:t>
            </a:r>
            <a:endParaRPr lang="nb-NO" sz="1200" dirty="0"/>
          </a:p>
        </p:txBody>
      </p:sp>
      <p:sp>
        <p:nvSpPr>
          <p:cNvPr id="5" name="TekstSylinder 4"/>
          <p:cNvSpPr txBox="1"/>
          <p:nvPr/>
        </p:nvSpPr>
        <p:spPr>
          <a:xfrm>
            <a:off x="489229" y="1259468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/>
              <a:t>MEDLEMMER</a:t>
            </a:r>
            <a:r>
              <a:rPr lang="nb-NO" dirty="0" smtClean="0"/>
              <a:t>:</a:t>
            </a:r>
            <a:endParaRPr lang="nb-NO" dirty="0"/>
          </a:p>
        </p:txBody>
      </p:sp>
      <p:sp>
        <p:nvSpPr>
          <p:cNvPr id="9" name="TekstSylinder 8"/>
          <p:cNvSpPr txBox="1"/>
          <p:nvPr/>
        </p:nvSpPr>
        <p:spPr>
          <a:xfrm>
            <a:off x="3671900" y="3020759"/>
            <a:ext cx="1656184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Vedtar budsjett etc.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Reviderer Vær Varsom-plakaten etc.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Møtes 4 ganger </a:t>
            </a:r>
            <a:r>
              <a:rPr lang="nb-NO" sz="1200" smtClean="0"/>
              <a:t>i året</a:t>
            </a:r>
            <a:endParaRPr lang="nb-NO" sz="1200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3923928" y="2685113"/>
            <a:ext cx="936104" cy="383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smtClean="0"/>
              <a:t>STYRET</a:t>
            </a:r>
            <a:r>
              <a:rPr lang="nb-NO" dirty="0" smtClean="0"/>
              <a:t>:</a:t>
            </a:r>
            <a:endParaRPr lang="nb-NO" dirty="0"/>
          </a:p>
        </p:txBody>
      </p:sp>
      <p:sp>
        <p:nvSpPr>
          <p:cNvPr id="11" name="Pil høyre 10"/>
          <p:cNvSpPr/>
          <p:nvPr/>
        </p:nvSpPr>
        <p:spPr>
          <a:xfrm>
            <a:off x="2138046" y="2492896"/>
            <a:ext cx="1641866" cy="1584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100" dirty="0" smtClean="0"/>
              <a:t>Medlems-organisasjonene velger 13 representanter til NPs styre</a:t>
            </a:r>
            <a:endParaRPr lang="nb-NO" sz="1100" dirty="0"/>
          </a:p>
        </p:txBody>
      </p:sp>
      <p:sp>
        <p:nvSpPr>
          <p:cNvPr id="12" name="TekstSylinder 11"/>
          <p:cNvSpPr txBox="1"/>
          <p:nvPr/>
        </p:nvSpPr>
        <p:spPr>
          <a:xfrm>
            <a:off x="6228184" y="2093947"/>
            <a:ext cx="2232248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Behandler klager på mediene i presseetiske spørsmål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11 behandlingsmøter per år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7 faste og 10 varamedlemmer (journalister, redaktører og representanter for allmennheten)</a:t>
            </a:r>
            <a:endParaRPr lang="nb-NO" sz="1200" dirty="0"/>
          </a:p>
        </p:txBody>
      </p:sp>
      <p:sp>
        <p:nvSpPr>
          <p:cNvPr id="13" name="TekstSylinder 12"/>
          <p:cNvSpPr txBox="1"/>
          <p:nvPr/>
        </p:nvSpPr>
        <p:spPr>
          <a:xfrm>
            <a:off x="6228184" y="1484784"/>
            <a:ext cx="2108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 smtClean="0"/>
              <a:t>PRESSENS FAGLIGE</a:t>
            </a:r>
          </a:p>
          <a:p>
            <a:pPr algn="ctr"/>
            <a:r>
              <a:rPr lang="nb-NO" b="1" dirty="0" smtClean="0"/>
              <a:t> UTVALG (PFU)</a:t>
            </a:r>
            <a:r>
              <a:rPr lang="nb-NO" dirty="0" smtClean="0"/>
              <a:t>:</a:t>
            </a:r>
            <a:endParaRPr lang="nb-NO" dirty="0"/>
          </a:p>
        </p:txBody>
      </p:sp>
      <p:sp>
        <p:nvSpPr>
          <p:cNvPr id="14" name="TekstSylinder 13"/>
          <p:cNvSpPr txBox="1"/>
          <p:nvPr/>
        </p:nvSpPr>
        <p:spPr>
          <a:xfrm>
            <a:off x="6228184" y="4276253"/>
            <a:ext cx="2232248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 Jobber for å spre kunnskap om innsynsrettigheter og styrke offentlighetsprinsippet i Norge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Gir råd og bistand til pressen ulike temaer innen offentlighet og innsyn </a:t>
            </a:r>
          </a:p>
        </p:txBody>
      </p:sp>
      <p:sp>
        <p:nvSpPr>
          <p:cNvPr id="15" name="TekstSylinder 14"/>
          <p:cNvSpPr txBox="1"/>
          <p:nvPr/>
        </p:nvSpPr>
        <p:spPr>
          <a:xfrm>
            <a:off x="6372200" y="3718773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 smtClean="0"/>
              <a:t>OFFENTLIGHETS-UTVALGET (OU)</a:t>
            </a:r>
            <a:r>
              <a:rPr lang="nb-NO" dirty="0" smtClean="0"/>
              <a:t>:</a:t>
            </a:r>
            <a:endParaRPr lang="nb-NO" dirty="0"/>
          </a:p>
        </p:txBody>
      </p:sp>
      <p:cxnSp>
        <p:nvCxnSpPr>
          <p:cNvPr id="17" name="Rett pil 16"/>
          <p:cNvCxnSpPr/>
          <p:nvPr/>
        </p:nvCxnSpPr>
        <p:spPr>
          <a:xfrm flipV="1">
            <a:off x="5148064" y="2348880"/>
            <a:ext cx="1224136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tt pil 18"/>
          <p:cNvCxnSpPr/>
          <p:nvPr/>
        </p:nvCxnSpPr>
        <p:spPr>
          <a:xfrm>
            <a:off x="5148064" y="3718773"/>
            <a:ext cx="1224136" cy="934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kstSylinder 25"/>
          <p:cNvSpPr txBox="1"/>
          <p:nvPr/>
        </p:nvSpPr>
        <p:spPr>
          <a:xfrm>
            <a:off x="5256076" y="3153742"/>
            <a:ext cx="10441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i="1" dirty="0" smtClean="0"/>
              <a:t>Styret oppnevner medlemmer til utvalgene etter forslag bl.a. fra NR, NJ og NPs generalsekretær.</a:t>
            </a:r>
            <a:endParaRPr lang="nb-NO" sz="900" i="1" dirty="0"/>
          </a:p>
        </p:txBody>
      </p:sp>
      <p:cxnSp>
        <p:nvCxnSpPr>
          <p:cNvPr id="29" name="Rett linje 28"/>
          <p:cNvCxnSpPr/>
          <p:nvPr/>
        </p:nvCxnSpPr>
        <p:spPr>
          <a:xfrm>
            <a:off x="1259632" y="476672"/>
            <a:ext cx="62646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tt linje 30"/>
          <p:cNvCxnSpPr>
            <a:endCxn id="5" idx="0"/>
          </p:cNvCxnSpPr>
          <p:nvPr/>
        </p:nvCxnSpPr>
        <p:spPr>
          <a:xfrm>
            <a:off x="1259632" y="476672"/>
            <a:ext cx="11221" cy="7827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ett linje 32"/>
          <p:cNvCxnSpPr>
            <a:stCxn id="4" idx="2"/>
          </p:cNvCxnSpPr>
          <p:nvPr/>
        </p:nvCxnSpPr>
        <p:spPr>
          <a:xfrm>
            <a:off x="1259632" y="5175370"/>
            <a:ext cx="0" cy="1133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tt linje 34"/>
          <p:cNvCxnSpPr/>
          <p:nvPr/>
        </p:nvCxnSpPr>
        <p:spPr>
          <a:xfrm>
            <a:off x="1259632" y="6309320"/>
            <a:ext cx="62646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ett linje 36"/>
          <p:cNvCxnSpPr/>
          <p:nvPr/>
        </p:nvCxnSpPr>
        <p:spPr>
          <a:xfrm>
            <a:off x="7524328" y="476672"/>
            <a:ext cx="0" cy="1097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tt linje 41"/>
          <p:cNvCxnSpPr/>
          <p:nvPr/>
        </p:nvCxnSpPr>
        <p:spPr>
          <a:xfrm flipV="1">
            <a:off x="7524328" y="5661248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tt linje 43"/>
          <p:cNvCxnSpPr/>
          <p:nvPr/>
        </p:nvCxnSpPr>
        <p:spPr>
          <a:xfrm>
            <a:off x="7524328" y="3478942"/>
            <a:ext cx="0" cy="2398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kstSylinder 44"/>
          <p:cNvSpPr txBox="1"/>
          <p:nvPr/>
        </p:nvSpPr>
        <p:spPr>
          <a:xfrm>
            <a:off x="2052477" y="87015"/>
            <a:ext cx="4967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b="1" dirty="0" smtClean="0"/>
              <a:t>NORSK PRESSEFORBUND (NP)</a:t>
            </a:r>
            <a:endParaRPr lang="nb-NO" sz="2800" b="1" dirty="0"/>
          </a:p>
        </p:txBody>
      </p:sp>
      <p:sp>
        <p:nvSpPr>
          <p:cNvPr id="46" name="TekstSylinder 45"/>
          <p:cNvSpPr txBox="1"/>
          <p:nvPr/>
        </p:nvSpPr>
        <p:spPr>
          <a:xfrm>
            <a:off x="3017528" y="696178"/>
            <a:ext cx="276060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dirty="0" smtClean="0"/>
              <a:t>SEKRETARIATET: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Håndterer den daglige driften i NP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Besvarer spørsmål/henvendelser fra publikum, presse, etc.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Forbereder saker for utvalgene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200" dirty="0" smtClean="0"/>
              <a:t>Ledes av generalsekretæren</a:t>
            </a:r>
            <a:endParaRPr lang="nb-NO" sz="1200" dirty="0"/>
          </a:p>
        </p:txBody>
      </p:sp>
      <p:sp>
        <p:nvSpPr>
          <p:cNvPr id="47" name="TekstSylinder 46"/>
          <p:cNvSpPr txBox="1"/>
          <p:nvPr/>
        </p:nvSpPr>
        <p:spPr>
          <a:xfrm>
            <a:off x="1259632" y="5445224"/>
            <a:ext cx="284469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00" i="1" dirty="0" smtClean="0"/>
              <a:t>NP er norske massemediers fellesorgan, som skal: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000" i="1" dirty="0" smtClean="0"/>
              <a:t>fremme den etiske standard, yrkesetikken og integriteten i norske massemedier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b-NO" sz="1000" i="1" dirty="0" smtClean="0"/>
              <a:t>styrke og verne ytringsfriheten, pressefriheten og informasjonsfriheten.</a:t>
            </a:r>
            <a:endParaRPr lang="nb-NO" sz="1000" i="1" dirty="0"/>
          </a:p>
        </p:txBody>
      </p:sp>
    </p:spTree>
    <p:extLst>
      <p:ext uri="{BB962C8B-B14F-4D97-AF65-F5344CB8AC3E}">
        <p14:creationId xmlns="" xmlns:p14="http://schemas.microsoft.com/office/powerpoint/2010/main" val="275910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215</Words>
  <Application>Microsoft Office PowerPoint</Application>
  <PresentationFormat>Skjermfremvisning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Office-tema</vt:lpstr>
      <vt:lpstr>Lysbilde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Bernhard</dc:creator>
  <cp:lastModifiedBy>Ingrid</cp:lastModifiedBy>
  <cp:revision>5</cp:revision>
  <dcterms:created xsi:type="dcterms:W3CDTF">2011-06-08T19:08:56Z</dcterms:created>
  <dcterms:modified xsi:type="dcterms:W3CDTF">2011-07-08T09:14:37Z</dcterms:modified>
</cp:coreProperties>
</file>