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3243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7572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74639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98673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27096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14971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08405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0857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44794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50914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12751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30BD8-2AEB-4C53-9463-1C774E104C4F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D278-660C-4411-ACC5-DCB08FA48FC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27326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51520" y="1574384"/>
            <a:ext cx="2016224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Norsk Journalistlag (NJ)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Norsk Redaktørforening (NR)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Mediebedriftenes Landsforening (MBL)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Ukepressen (del av MBL)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Lokal-TV (del av MBL)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NRK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TV 2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TVNorge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TV3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P4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SBS Radio Norge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Den Norske Fagpresses Forening (DNFF)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Landslaget for Lokalaviser (LLA)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Norsk Lokalradioforbund (NLR)</a:t>
            </a:r>
            <a:endParaRPr lang="nb-NO" sz="12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89229" y="125946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MEDLEMMER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671900" y="3020759"/>
            <a:ext cx="165618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Vedtar budsjett etc.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Reviderer Vær Varsom-plakaten etc.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Møtes 4 ganger </a:t>
            </a:r>
            <a:r>
              <a:rPr lang="nb-NO" sz="1200" smtClean="0"/>
              <a:t>i året</a:t>
            </a:r>
            <a:endParaRPr lang="nb-NO" sz="1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3923928" y="2685113"/>
            <a:ext cx="936104" cy="38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STYRET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11" name="Pil høyre 10"/>
          <p:cNvSpPr/>
          <p:nvPr/>
        </p:nvSpPr>
        <p:spPr>
          <a:xfrm>
            <a:off x="2138046" y="2492896"/>
            <a:ext cx="164186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 smtClean="0"/>
              <a:t>Medlems-organisasjonene velger 13 representanter til NPs styre</a:t>
            </a:r>
            <a:endParaRPr lang="nb-NO" sz="11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6228184" y="2093947"/>
            <a:ext cx="223224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Behandler klager på mediene i presseetiske spørsmål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11 behandlingsmøter per år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7 faste og 10 varamedlemmer (journalister, redaktører og representanter for allmennheten)</a:t>
            </a:r>
            <a:endParaRPr lang="nb-NO" sz="12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228184" y="1484784"/>
            <a:ext cx="21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PRESSENS FAGLIGE</a:t>
            </a:r>
          </a:p>
          <a:p>
            <a:pPr algn="ctr"/>
            <a:r>
              <a:rPr lang="nb-NO" b="1" dirty="0" smtClean="0"/>
              <a:t> UTVALG (PFU)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276253"/>
            <a:ext cx="223224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 Jobber for å spre kunnskap om innsynsrettigheter og styrke offentlighetsprinsippet i Norge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Gir råd og bistand til pressen ulike temaer innen offentlighet og innsyn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372200" y="371877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OFFENTLIGHETS-UTVALGET (OU)</a:t>
            </a:r>
            <a:r>
              <a:rPr lang="nb-NO" dirty="0" smtClean="0"/>
              <a:t>:</a:t>
            </a:r>
            <a:endParaRPr lang="nb-NO" dirty="0"/>
          </a:p>
        </p:txBody>
      </p:sp>
      <p:cxnSp>
        <p:nvCxnSpPr>
          <p:cNvPr id="17" name="Rett pil 16"/>
          <p:cNvCxnSpPr/>
          <p:nvPr/>
        </p:nvCxnSpPr>
        <p:spPr>
          <a:xfrm flipV="1">
            <a:off x="5148064" y="2348880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/>
          <p:nvPr/>
        </p:nvCxnSpPr>
        <p:spPr>
          <a:xfrm>
            <a:off x="5148064" y="3718773"/>
            <a:ext cx="1224136" cy="934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5256076" y="3153742"/>
            <a:ext cx="1044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 smtClean="0"/>
              <a:t>Styret oppnevner medlemmer til utvalgene etter forslag bl.a. fra NR, NJ og NPs generalsekretær.</a:t>
            </a:r>
            <a:endParaRPr lang="nb-NO" sz="900" i="1" dirty="0"/>
          </a:p>
        </p:txBody>
      </p:sp>
      <p:cxnSp>
        <p:nvCxnSpPr>
          <p:cNvPr id="29" name="Rett linje 28"/>
          <p:cNvCxnSpPr/>
          <p:nvPr/>
        </p:nvCxnSpPr>
        <p:spPr>
          <a:xfrm>
            <a:off x="1259632" y="476672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>
            <a:endCxn id="5" idx="0"/>
          </p:cNvCxnSpPr>
          <p:nvPr/>
        </p:nvCxnSpPr>
        <p:spPr>
          <a:xfrm>
            <a:off x="1259632" y="476672"/>
            <a:ext cx="11221" cy="782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>
            <a:stCxn id="4" idx="2"/>
          </p:cNvCxnSpPr>
          <p:nvPr/>
        </p:nvCxnSpPr>
        <p:spPr>
          <a:xfrm>
            <a:off x="1259632" y="5175370"/>
            <a:ext cx="0" cy="113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>
            <a:off x="1259632" y="630932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>
            <a:off x="7524328" y="476672"/>
            <a:ext cx="0" cy="1097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V="1">
            <a:off x="7524328" y="566124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/>
          <p:cNvCxnSpPr/>
          <p:nvPr/>
        </p:nvCxnSpPr>
        <p:spPr>
          <a:xfrm>
            <a:off x="7524328" y="3478942"/>
            <a:ext cx="0" cy="239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Sylinder 44"/>
          <p:cNvSpPr txBox="1"/>
          <p:nvPr/>
        </p:nvSpPr>
        <p:spPr>
          <a:xfrm>
            <a:off x="2052477" y="87015"/>
            <a:ext cx="496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NORSK PRESSEFORBUND (NP)</a:t>
            </a:r>
            <a:endParaRPr lang="nb-NO" sz="2800" b="1" dirty="0"/>
          </a:p>
        </p:txBody>
      </p:sp>
      <p:sp>
        <p:nvSpPr>
          <p:cNvPr id="46" name="TekstSylinder 45"/>
          <p:cNvSpPr txBox="1"/>
          <p:nvPr/>
        </p:nvSpPr>
        <p:spPr>
          <a:xfrm>
            <a:off x="3017528" y="696178"/>
            <a:ext cx="27606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SEKRETARIATET: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Håndterer den daglige driften i NP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Besvarer spørsmål/henvendelser fra publikum, presse, etc.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Forbereder saker for utvalgene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smtClean="0"/>
              <a:t>Ledes av generalsekretæren</a:t>
            </a:r>
            <a:endParaRPr lang="nb-NO" sz="1200" dirty="0"/>
          </a:p>
        </p:txBody>
      </p:sp>
      <p:sp>
        <p:nvSpPr>
          <p:cNvPr id="47" name="TekstSylinder 46"/>
          <p:cNvSpPr txBox="1"/>
          <p:nvPr/>
        </p:nvSpPr>
        <p:spPr>
          <a:xfrm>
            <a:off x="1259632" y="5445224"/>
            <a:ext cx="2844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i="1" dirty="0" smtClean="0"/>
              <a:t>NP er norske massemediers fellesorgan, som skal: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000" i="1" dirty="0" smtClean="0"/>
              <a:t>fremme den etiske standard, yrkesetikken og integriteten i norske massemedier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000" i="1" dirty="0" smtClean="0"/>
              <a:t>styrke og verne ytringsfriheten, pressefriheten og informasjonsfriheten.</a:t>
            </a:r>
            <a:endParaRPr lang="nb-NO" sz="1000" i="1" dirty="0"/>
          </a:p>
        </p:txBody>
      </p:sp>
    </p:spTree>
    <p:extLst>
      <p:ext uri="{BB962C8B-B14F-4D97-AF65-F5344CB8AC3E}">
        <p14:creationId xmlns="" xmlns:p14="http://schemas.microsoft.com/office/powerpoint/2010/main" val="27591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215</Words>
  <Application>Microsoft Office PowerPoint</Application>
  <PresentationFormat>Skjermfremvisning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Lysbilde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Bernhard</dc:creator>
  <cp:lastModifiedBy>Ingrid</cp:lastModifiedBy>
  <cp:revision>5</cp:revision>
  <dcterms:created xsi:type="dcterms:W3CDTF">2011-06-08T19:08:56Z</dcterms:created>
  <dcterms:modified xsi:type="dcterms:W3CDTF">2011-07-08T09:14:37Z</dcterms:modified>
</cp:coreProperties>
</file>