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4"/>
  </p:notesMasterIdLst>
  <p:sldIdLst>
    <p:sldId id="256" r:id="rId2"/>
    <p:sldId id="257" r:id="rId3"/>
    <p:sldId id="259" r:id="rId4"/>
    <p:sldId id="260" r:id="rId5"/>
    <p:sldId id="261" r:id="rId6"/>
    <p:sldId id="263" r:id="rId7"/>
    <p:sldId id="265" r:id="rId8"/>
    <p:sldId id="264" r:id="rId9"/>
    <p:sldId id="266" r:id="rId10"/>
    <p:sldId id="267" r:id="rId11"/>
    <p:sldId id="269" r:id="rId12"/>
    <p:sldId id="268" r:id="rId13"/>
  </p:sldIdLst>
  <p:sldSz cx="9144000" cy="6858000" type="screen4x3"/>
  <p:notesSz cx="6858000" cy="9144000"/>
  <p:defaultTextStyle>
    <a:defPPr>
      <a:defRPr lang="nb-NO"/>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644" autoAdjust="0"/>
    <p:restoredTop sz="64078" autoAdjust="0"/>
  </p:normalViewPr>
  <p:slideViewPr>
    <p:cSldViewPr>
      <p:cViewPr varScale="1">
        <p:scale>
          <a:sx n="50" d="100"/>
          <a:sy n="50" d="100"/>
        </p:scale>
        <p:origin x="-1368"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nb-NO"/>
          </a:p>
        </p:txBody>
      </p:sp>
      <p:sp>
        <p:nvSpPr>
          <p:cNvPr id="3" name="Plassholder for dato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2FF7DE75-3D39-4F27-BBDD-4C3810C28F50}" type="datetimeFigureOut">
              <a:rPr lang="nb-NO"/>
              <a:pPr>
                <a:defRPr/>
              </a:pPr>
              <a:t>27.09.2011</a:t>
            </a:fld>
            <a:endParaRPr lang="nb-NO"/>
          </a:p>
        </p:txBody>
      </p:sp>
      <p:sp>
        <p:nvSpPr>
          <p:cNvPr id="4" name="Plassholder for lysbil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b-NO" noProof="0" smtClean="0"/>
          </a:p>
        </p:txBody>
      </p:sp>
      <p:sp>
        <p:nvSpPr>
          <p:cNvPr id="5" name="Plassholder for nota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b-NO" noProof="0" smtClean="0"/>
              <a:t>Klikk for å redigere tekststiler i malen</a:t>
            </a:r>
          </a:p>
          <a:p>
            <a:pPr lvl="1"/>
            <a:r>
              <a:rPr lang="nb-NO" noProof="0" smtClean="0"/>
              <a:t>Andre nivå</a:t>
            </a:r>
          </a:p>
          <a:p>
            <a:pPr lvl="2"/>
            <a:r>
              <a:rPr lang="nb-NO" noProof="0" smtClean="0"/>
              <a:t>Tredje nivå</a:t>
            </a:r>
          </a:p>
          <a:p>
            <a:pPr lvl="3"/>
            <a:r>
              <a:rPr lang="nb-NO" noProof="0" smtClean="0"/>
              <a:t>Fjerde nivå</a:t>
            </a:r>
          </a:p>
          <a:p>
            <a:pPr lvl="4"/>
            <a:r>
              <a:rPr lang="nb-NO" noProof="0" smtClean="0"/>
              <a:t>Femte nivå</a:t>
            </a:r>
          </a:p>
        </p:txBody>
      </p:sp>
      <p:sp>
        <p:nvSpPr>
          <p:cNvPr id="6" name="Plassholder for bunn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nb-NO"/>
          </a:p>
        </p:txBody>
      </p:sp>
      <p:sp>
        <p:nvSpPr>
          <p:cNvPr id="7" name="Plassholder for lysbilde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3F8ED1D7-E072-4F32-B274-5FCA290D37C8}" type="slidenum">
              <a:rPr lang="nb-NO"/>
              <a:pPr>
                <a:defRPr/>
              </a:pPr>
              <a:t>‹#›</a:t>
            </a:fld>
            <a:endParaRPr lang="nb-NO"/>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lovdata.no/all/tl-19920925-107-014.html"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Plassholder for lysbilde 1"/>
          <p:cNvSpPr>
            <a:spLocks noGrp="1" noRot="1" noChangeAspect="1" noTextEdit="1"/>
          </p:cNvSpPr>
          <p:nvPr>
            <p:ph type="sldImg"/>
          </p:nvPr>
        </p:nvSpPr>
        <p:spPr bwMode="auto">
          <a:noFill/>
          <a:ln>
            <a:solidFill>
              <a:srgbClr val="000000"/>
            </a:solidFill>
            <a:miter lim="800000"/>
            <a:headEnd/>
            <a:tailEnd/>
          </a:ln>
        </p:spPr>
      </p:sp>
      <p:sp>
        <p:nvSpPr>
          <p:cNvPr id="18435" name="Plassholder for nota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nb-NO" smtClean="0"/>
          </a:p>
        </p:txBody>
      </p:sp>
      <p:sp>
        <p:nvSpPr>
          <p:cNvPr id="14340" name="Plassholder for lysbilde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047A0C1-DF9C-46B9-8D80-225B29B07F6A}" type="slidenum">
              <a:rPr lang="nb-NO" smtClean="0"/>
              <a:pPr fontAlgn="base">
                <a:spcBef>
                  <a:spcPct val="0"/>
                </a:spcBef>
                <a:spcAft>
                  <a:spcPct val="0"/>
                </a:spcAft>
                <a:defRPr/>
              </a:pPr>
              <a:t>1</a:t>
            </a:fld>
            <a:endParaRPr lang="nb-NO"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Plassholder for lysbilde 1"/>
          <p:cNvSpPr>
            <a:spLocks noGrp="1" noRot="1" noChangeAspect="1" noTextEdit="1"/>
          </p:cNvSpPr>
          <p:nvPr>
            <p:ph type="sldImg"/>
          </p:nvPr>
        </p:nvSpPr>
        <p:spPr bwMode="auto">
          <a:noFill/>
          <a:ln>
            <a:solidFill>
              <a:srgbClr val="000000"/>
            </a:solidFill>
            <a:miter lim="800000"/>
            <a:headEnd/>
            <a:tailEnd/>
          </a:ln>
        </p:spPr>
      </p:sp>
      <p:sp>
        <p:nvSpPr>
          <p:cNvPr id="27651" name="Plassholder for nota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nb-NO" smtClean="0"/>
          </a:p>
        </p:txBody>
      </p:sp>
      <p:sp>
        <p:nvSpPr>
          <p:cNvPr id="23556" name="Plassholder for lysbilde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A00FB31-F37C-4692-95A6-CC56912773A9}" type="slidenum">
              <a:rPr lang="nb-NO" smtClean="0"/>
              <a:pPr fontAlgn="base">
                <a:spcBef>
                  <a:spcPct val="0"/>
                </a:spcBef>
                <a:spcAft>
                  <a:spcPct val="0"/>
                </a:spcAft>
                <a:defRPr/>
              </a:pPr>
              <a:t>10</a:t>
            </a:fld>
            <a:endParaRPr lang="nb-NO"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Plassholder for lysbilde 1"/>
          <p:cNvSpPr>
            <a:spLocks noGrp="1" noRot="1" noChangeAspect="1" noTextEdit="1"/>
          </p:cNvSpPr>
          <p:nvPr>
            <p:ph type="sldImg"/>
          </p:nvPr>
        </p:nvSpPr>
        <p:spPr bwMode="auto">
          <a:noFill/>
          <a:ln>
            <a:solidFill>
              <a:srgbClr val="000000"/>
            </a:solidFill>
            <a:miter lim="800000"/>
            <a:headEnd/>
            <a:tailEnd/>
          </a:ln>
        </p:spPr>
      </p:sp>
      <p:sp>
        <p:nvSpPr>
          <p:cNvPr id="28675" name="Plassholder for notater 2"/>
          <p:cNvSpPr>
            <a:spLocks noGrp="1"/>
          </p:cNvSpPr>
          <p:nvPr>
            <p:ph type="body" idx="1"/>
          </p:nvPr>
        </p:nvSpPr>
        <p:spPr bwMode="auto">
          <a:noFill/>
        </p:spPr>
        <p:txBody>
          <a:bodyPr wrap="square" numCol="1" anchor="t" anchorCtr="0" compatLnSpc="1">
            <a:prstTxWarp prst="textNoShape">
              <a:avLst/>
            </a:prstTxWarp>
          </a:bodyPr>
          <a:lstStyle/>
          <a:p>
            <a:r>
              <a:rPr lang="nb-NO" smtClean="0"/>
              <a:t>Holde motivasjonen og trykket oppe, derfor</a:t>
            </a:r>
          </a:p>
          <a:p>
            <a:endParaRPr lang="nb-NO" smtClean="0"/>
          </a:p>
          <a:p>
            <a:r>
              <a:rPr lang="nb-NO" smtClean="0"/>
              <a:t>Verktøykasse for redaksjoner i MR  Nettsida ska oppdateres med nye selskaper vi åpner, eller nye selskaper som opprettes.</a:t>
            </a:r>
          </a:p>
          <a:p>
            <a:endParaRPr lang="nb-NO" smtClean="0"/>
          </a:p>
        </p:txBody>
      </p:sp>
      <p:sp>
        <p:nvSpPr>
          <p:cNvPr id="4" name="Plassholder for lysbildenummer 3"/>
          <p:cNvSpPr>
            <a:spLocks noGrp="1"/>
          </p:cNvSpPr>
          <p:nvPr>
            <p:ph type="sldNum" sz="quarter" idx="5"/>
          </p:nvPr>
        </p:nvSpPr>
        <p:spPr/>
        <p:txBody>
          <a:bodyPr/>
          <a:lstStyle/>
          <a:p>
            <a:pPr>
              <a:defRPr/>
            </a:pPr>
            <a:fld id="{0CA7E06B-F2F9-4570-8203-CC8E44DCC270}" type="slidenum">
              <a:rPr lang="nb-NO" smtClean="0"/>
              <a:pPr>
                <a:defRPr/>
              </a:pPr>
              <a:t>11</a:t>
            </a:fld>
            <a:endParaRPr lang="nb-NO"/>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Plassholder for lysbilde 1"/>
          <p:cNvSpPr>
            <a:spLocks noGrp="1" noRot="1" noChangeAspect="1" noTextEdit="1"/>
          </p:cNvSpPr>
          <p:nvPr>
            <p:ph type="sldImg"/>
          </p:nvPr>
        </p:nvSpPr>
        <p:spPr bwMode="auto">
          <a:noFill/>
          <a:ln>
            <a:solidFill>
              <a:srgbClr val="000000"/>
            </a:solidFill>
            <a:miter lim="800000"/>
            <a:headEnd/>
            <a:tailEnd/>
          </a:ln>
        </p:spPr>
      </p:sp>
      <p:sp>
        <p:nvSpPr>
          <p:cNvPr id="29699" name="Plassholder for nota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nb-NO" smtClean="0"/>
          </a:p>
        </p:txBody>
      </p:sp>
      <p:sp>
        <p:nvSpPr>
          <p:cNvPr id="24580" name="Plassholder for lysbilde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375057B-2B86-4E6E-A2A9-80B375CB749F}" type="slidenum">
              <a:rPr lang="nb-NO" smtClean="0"/>
              <a:pPr fontAlgn="base">
                <a:spcBef>
                  <a:spcPct val="0"/>
                </a:spcBef>
                <a:spcAft>
                  <a:spcPct val="0"/>
                </a:spcAft>
                <a:defRPr/>
              </a:pPr>
              <a:t>12</a:t>
            </a:fld>
            <a:endParaRPr lang="nb-NO"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Plassholder for lysbilde 1"/>
          <p:cNvSpPr>
            <a:spLocks noGrp="1" noRot="1" noChangeAspect="1" noTextEdit="1"/>
          </p:cNvSpPr>
          <p:nvPr>
            <p:ph type="sldImg"/>
          </p:nvPr>
        </p:nvSpPr>
        <p:spPr bwMode="auto">
          <a:noFill/>
          <a:ln>
            <a:solidFill>
              <a:srgbClr val="000000"/>
            </a:solidFill>
            <a:miter lim="800000"/>
            <a:headEnd/>
            <a:tailEnd/>
          </a:ln>
        </p:spPr>
      </p:sp>
      <p:sp>
        <p:nvSpPr>
          <p:cNvPr id="19459" name="Plassholder for nota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nb-NO" smtClean="0"/>
              <a:t>-Styrket rett til innsyn</a:t>
            </a:r>
          </a:p>
          <a:p>
            <a:pPr eaLnBrk="1" hangingPunct="1">
              <a:spcBef>
                <a:spcPct val="0"/>
              </a:spcBef>
            </a:pPr>
            <a:endParaRPr lang="nb-NO" smtClean="0"/>
          </a:p>
          <a:p>
            <a:pPr eaLnBrk="1" hangingPunct="1">
              <a:spcBef>
                <a:spcPct val="0"/>
              </a:spcBef>
            </a:pPr>
            <a:r>
              <a:rPr lang="nb-NO" smtClean="0"/>
              <a:t>-Prosjektet ble påbegynt i januar 2011.  Mye omsnakket. Kollegaer tok dette stadig opp..Behovet var tilstede.</a:t>
            </a:r>
            <a:endParaRPr lang="nb-NO" b="1" smtClean="0"/>
          </a:p>
          <a:p>
            <a:pPr eaLnBrk="1" hangingPunct="1">
              <a:spcBef>
                <a:spcPct val="0"/>
              </a:spcBef>
            </a:pPr>
            <a:endParaRPr lang="nb-NO" b="1" smtClean="0"/>
          </a:p>
          <a:p>
            <a:pPr eaLnBrk="1" hangingPunct="1">
              <a:spcBef>
                <a:spcPct val="0"/>
              </a:spcBef>
            </a:pPr>
            <a:r>
              <a:rPr lang="nb-NO" smtClean="0"/>
              <a:t>-Ny offlov, nye muligheter.  Tilpasset de nye organisasjonsmodellene i kommer, og organisering av off. virksomhet. Men også en klarer presisering av rettigheter i forhold til andre selskapsformer som kommuner er involvert i. KS, IKS, stiftelser, AS </a:t>
            </a:r>
          </a:p>
          <a:p>
            <a:pPr eaLnBrk="1" hangingPunct="1">
              <a:spcBef>
                <a:spcPct val="0"/>
              </a:spcBef>
            </a:pPr>
            <a:endParaRPr lang="nb-NO" smtClean="0"/>
          </a:p>
          <a:p>
            <a:pPr eaLnBrk="1" hangingPunct="1">
              <a:spcBef>
                <a:spcPct val="0"/>
              </a:spcBef>
            </a:pPr>
            <a:r>
              <a:rPr lang="nb-NO" smtClean="0"/>
              <a:t>I løpet av denne perioden har vi kartlagt over 300 offentlig eide virksomheter og åpnet 51 av dem. Mer om dette senere.</a:t>
            </a:r>
          </a:p>
          <a:p>
            <a:pPr eaLnBrk="1" hangingPunct="1">
              <a:spcBef>
                <a:spcPct val="0"/>
              </a:spcBef>
            </a:pPr>
            <a:endParaRPr lang="nb-NO" smtClean="0"/>
          </a:p>
        </p:txBody>
      </p:sp>
      <p:sp>
        <p:nvSpPr>
          <p:cNvPr id="15364" name="Plassholder for lysbilde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EDF8BA5-419F-4364-9180-59BB9AEA86EB}" type="slidenum">
              <a:rPr lang="nb-NO" smtClean="0"/>
              <a:pPr fontAlgn="base">
                <a:spcBef>
                  <a:spcPct val="0"/>
                </a:spcBef>
                <a:spcAft>
                  <a:spcPct val="0"/>
                </a:spcAft>
                <a:defRPr/>
              </a:pPr>
              <a:t>2</a:t>
            </a:fld>
            <a:endParaRPr lang="nb-NO"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Plassholder for lysbilde 1"/>
          <p:cNvSpPr>
            <a:spLocks noGrp="1" noRot="1" noChangeAspect="1" noTextEdit="1"/>
          </p:cNvSpPr>
          <p:nvPr>
            <p:ph type="sldImg"/>
          </p:nvPr>
        </p:nvSpPr>
        <p:spPr bwMode="auto">
          <a:noFill/>
          <a:ln>
            <a:solidFill>
              <a:srgbClr val="000000"/>
            </a:solidFill>
            <a:miter lim="800000"/>
            <a:headEnd/>
            <a:tailEnd/>
          </a:ln>
        </p:spPr>
      </p:sp>
      <p:sp>
        <p:nvSpPr>
          <p:cNvPr id="3" name="Plassholder for notater 2"/>
          <p:cNvSpPr>
            <a:spLocks noGrp="1"/>
          </p:cNvSpPr>
          <p:nvPr>
            <p:ph type="body" idx="1"/>
          </p:nvPr>
        </p:nvSpPr>
        <p:spPr/>
        <p:txBody>
          <a:bodyPr>
            <a:normAutofit lnSpcReduction="10000"/>
          </a:bodyPr>
          <a:lstStyle/>
          <a:p>
            <a:pPr eaLnBrk="1" fontAlgn="auto" hangingPunct="1">
              <a:spcBef>
                <a:spcPts val="0"/>
              </a:spcBef>
              <a:spcAft>
                <a:spcPts val="0"/>
              </a:spcAft>
              <a:defRPr/>
            </a:pPr>
            <a:r>
              <a:rPr lang="nb-NO" dirty="0" smtClean="0"/>
              <a:t>Foreningen ønsket derfor å opprette et prosjekt med følgende forutsetninger: </a:t>
            </a:r>
          </a:p>
          <a:p>
            <a:pPr eaLnBrk="1" fontAlgn="auto" hangingPunct="1">
              <a:spcBef>
                <a:spcPts val="0"/>
              </a:spcBef>
              <a:spcAft>
                <a:spcPts val="0"/>
              </a:spcAft>
              <a:defRPr/>
            </a:pPr>
            <a:endParaRPr lang="nb-NO" dirty="0" smtClean="0"/>
          </a:p>
          <a:p>
            <a:pPr eaLnBrk="1" fontAlgn="auto" hangingPunct="1">
              <a:spcBef>
                <a:spcPts val="0"/>
              </a:spcBef>
              <a:spcAft>
                <a:spcPts val="0"/>
              </a:spcAft>
              <a:buFont typeface="Arial" charset="0"/>
              <a:buChar char="•"/>
              <a:defRPr/>
            </a:pPr>
            <a:r>
              <a:rPr lang="nb-NO" dirty="0" smtClean="0"/>
              <a:t>I en tidsbegrenset periode frikjøpes en redaktør, journalist eller annen person med særlig kompetanse på </a:t>
            </a:r>
            <a:r>
              <a:rPr lang="nb-NO" dirty="0" err="1" smtClean="0"/>
              <a:t>offentleglova</a:t>
            </a:r>
            <a:r>
              <a:rPr lang="nb-NO" dirty="0" smtClean="0"/>
              <a:t> til en prosjektstilling der målet er å åpne et antall selskaper/virksomheter for offentlig innsyn</a:t>
            </a:r>
          </a:p>
          <a:p>
            <a:pPr eaLnBrk="1" fontAlgn="auto" hangingPunct="1">
              <a:spcBef>
                <a:spcPts val="0"/>
              </a:spcBef>
              <a:spcAft>
                <a:spcPts val="0"/>
              </a:spcAft>
              <a:buFont typeface="Arial" charset="0"/>
              <a:buChar char="•"/>
              <a:defRPr/>
            </a:pPr>
            <a:endParaRPr lang="nb-NO" dirty="0" smtClean="0"/>
          </a:p>
          <a:p>
            <a:pPr eaLnBrk="1" fontAlgn="auto" hangingPunct="1">
              <a:spcBef>
                <a:spcPts val="0"/>
              </a:spcBef>
              <a:spcAft>
                <a:spcPts val="0"/>
              </a:spcAft>
              <a:buFont typeface="Arial" charset="0"/>
              <a:buChar char="•"/>
              <a:defRPr/>
            </a:pPr>
            <a:r>
              <a:rPr lang="nb-NO" dirty="0" smtClean="0"/>
              <a:t>Vedkommende skal gi hjelp og støtte og være intern </a:t>
            </a:r>
            <a:r>
              <a:rPr lang="nb-NO" dirty="0" err="1" smtClean="0"/>
              <a:t>motivator</a:t>
            </a:r>
            <a:r>
              <a:rPr lang="nb-NO" dirty="0" smtClean="0"/>
              <a:t> overfor redaksjonene om å utnytte de nye mulighetene som lovendringen har gitt oss Prosjektleder er støtte- og oppfølgingsressurs for prosjektgruppa.</a:t>
            </a:r>
          </a:p>
          <a:p>
            <a:pPr eaLnBrk="1" fontAlgn="auto" hangingPunct="1">
              <a:spcBef>
                <a:spcPts val="0"/>
              </a:spcBef>
              <a:spcAft>
                <a:spcPts val="0"/>
              </a:spcAft>
              <a:buFont typeface="Arial" charset="0"/>
              <a:buChar char="•"/>
              <a:defRPr/>
            </a:pPr>
            <a:endParaRPr lang="nb-NO" dirty="0" smtClean="0"/>
          </a:p>
          <a:p>
            <a:pPr eaLnBrk="1" fontAlgn="auto" hangingPunct="1">
              <a:spcBef>
                <a:spcPts val="0"/>
              </a:spcBef>
              <a:spcAft>
                <a:spcPts val="0"/>
              </a:spcAft>
              <a:buFont typeface="Arial" charset="0"/>
              <a:buChar char="•"/>
              <a:defRPr/>
            </a:pPr>
            <a:r>
              <a:rPr lang="nb-NO" dirty="0" smtClean="0"/>
              <a:t>De fire store redaksjonene i fylket (NRK Møre og Romsdal, </a:t>
            </a:r>
            <a:r>
              <a:rPr lang="nb-NO" dirty="0" err="1" smtClean="0"/>
              <a:t>Sunnmørsposten</a:t>
            </a:r>
            <a:r>
              <a:rPr lang="nb-NO" dirty="0" smtClean="0"/>
              <a:t>, Romsdals Budstikke og Tidens Krav) antas å ha størst ressurser og må derfor dra mye av lasset på vegne av fellesskapet. De utpeker hver sin medarbeider til å delta i en arbeidsgruppe samt å jobbe med prosjektet i egen redaksjon </a:t>
            </a:r>
          </a:p>
          <a:p>
            <a:pPr eaLnBrk="1" fontAlgn="auto" hangingPunct="1">
              <a:spcBef>
                <a:spcPts val="0"/>
              </a:spcBef>
              <a:spcAft>
                <a:spcPts val="0"/>
              </a:spcAft>
              <a:buFont typeface="Arial" charset="0"/>
              <a:buChar char="•"/>
              <a:defRPr/>
            </a:pPr>
            <a:endParaRPr lang="nb-NO" dirty="0" smtClean="0"/>
          </a:p>
          <a:p>
            <a:pPr eaLnBrk="1" fontAlgn="auto" hangingPunct="1">
              <a:spcBef>
                <a:spcPts val="0"/>
              </a:spcBef>
              <a:spcAft>
                <a:spcPts val="0"/>
              </a:spcAft>
              <a:buFont typeface="Arial" charset="0"/>
              <a:buChar char="•"/>
              <a:defRPr/>
            </a:pPr>
            <a:endParaRPr lang="nb-NO" dirty="0" smtClean="0"/>
          </a:p>
          <a:p>
            <a:pPr eaLnBrk="1" fontAlgn="auto" hangingPunct="1">
              <a:spcBef>
                <a:spcPts val="0"/>
              </a:spcBef>
              <a:spcAft>
                <a:spcPts val="0"/>
              </a:spcAft>
              <a:buFont typeface="Arial" charset="0"/>
              <a:buNone/>
              <a:defRPr/>
            </a:pPr>
            <a:r>
              <a:rPr lang="nb-NO" dirty="0" smtClean="0"/>
              <a:t>17 </a:t>
            </a:r>
            <a:r>
              <a:rPr lang="nb-NO" dirty="0" err="1" smtClean="0"/>
              <a:t>fådagersaviser</a:t>
            </a:r>
            <a:r>
              <a:rPr lang="nb-NO" dirty="0" smtClean="0"/>
              <a:t> </a:t>
            </a:r>
          </a:p>
          <a:p>
            <a:pPr eaLnBrk="1" fontAlgn="auto" hangingPunct="1">
              <a:spcBef>
                <a:spcPts val="0"/>
              </a:spcBef>
              <a:spcAft>
                <a:spcPts val="0"/>
              </a:spcAft>
              <a:buFont typeface="Arial" charset="0"/>
              <a:buNone/>
              <a:defRPr/>
            </a:pPr>
            <a:endParaRPr lang="nb-NO" dirty="0" smtClean="0"/>
          </a:p>
          <a:p>
            <a:pPr eaLnBrk="1" fontAlgn="auto" hangingPunct="1">
              <a:spcBef>
                <a:spcPts val="0"/>
              </a:spcBef>
              <a:spcAft>
                <a:spcPts val="0"/>
              </a:spcAft>
              <a:buFont typeface="Arial" charset="0"/>
              <a:buChar char="•"/>
              <a:defRPr/>
            </a:pPr>
            <a:r>
              <a:rPr lang="nb-NO" dirty="0" smtClean="0"/>
              <a:t>Prosjektleder og arbeidsgruppa forutsettes å involvere og bistå de mindre redaksjonene i forhold til selskaper de måtte ønske å åpne.  12 redaksjoner har vist sin interesse.</a:t>
            </a:r>
          </a:p>
          <a:p>
            <a:pPr eaLnBrk="1" fontAlgn="auto" hangingPunct="1">
              <a:spcBef>
                <a:spcPts val="0"/>
              </a:spcBef>
              <a:spcAft>
                <a:spcPts val="0"/>
              </a:spcAft>
              <a:buFont typeface="Arial" charset="0"/>
              <a:buNone/>
              <a:defRPr/>
            </a:pPr>
            <a:endParaRPr lang="nb-NO" dirty="0" smtClean="0"/>
          </a:p>
          <a:p>
            <a:pPr eaLnBrk="1" fontAlgn="auto" hangingPunct="1">
              <a:spcBef>
                <a:spcPts val="0"/>
              </a:spcBef>
              <a:spcAft>
                <a:spcPts val="0"/>
              </a:spcAft>
              <a:buFont typeface="Arial" charset="0"/>
              <a:buChar char="•"/>
              <a:defRPr/>
            </a:pPr>
            <a:r>
              <a:rPr lang="nb-NO" dirty="0" smtClean="0"/>
              <a:t>Kartlegge aktuelle virksomheter og velge hvilke de enkelte redaksjoner ønsker å få åpnet.</a:t>
            </a:r>
          </a:p>
          <a:p>
            <a:pPr eaLnBrk="1" fontAlgn="auto" hangingPunct="1">
              <a:spcBef>
                <a:spcPts val="0"/>
              </a:spcBef>
              <a:spcAft>
                <a:spcPts val="0"/>
              </a:spcAft>
              <a:buFont typeface="Arial" charset="0"/>
              <a:buChar char="•"/>
              <a:defRPr/>
            </a:pPr>
            <a:endParaRPr lang="nb-NO" dirty="0" smtClean="0"/>
          </a:p>
          <a:p>
            <a:pPr eaLnBrk="1" fontAlgn="auto" hangingPunct="1">
              <a:spcBef>
                <a:spcPts val="0"/>
              </a:spcBef>
              <a:spcAft>
                <a:spcPts val="0"/>
              </a:spcAft>
              <a:buFont typeface="Arial" charset="0"/>
              <a:buChar char="•"/>
              <a:defRPr/>
            </a:pPr>
            <a:r>
              <a:rPr lang="nb-NO" dirty="0" smtClean="0"/>
              <a:t>Informere virksomhetene om lovendringen, skape aksept for innsyn, etablere rutiner og systemer for tilgang til postjournaler, styrepapir, osv. Viste seg å være nødvendig. Vi koblet blant annet inn fylkesarkivet. </a:t>
            </a:r>
          </a:p>
          <a:p>
            <a:pPr eaLnBrk="1" fontAlgn="auto" hangingPunct="1">
              <a:spcBef>
                <a:spcPts val="0"/>
              </a:spcBef>
              <a:spcAft>
                <a:spcPts val="0"/>
              </a:spcAft>
              <a:buFont typeface="Arial" charset="0"/>
              <a:buNone/>
              <a:defRPr/>
            </a:pPr>
            <a:endParaRPr lang="nb-NO" dirty="0" smtClean="0"/>
          </a:p>
          <a:p>
            <a:pPr eaLnBrk="1" fontAlgn="auto" hangingPunct="1">
              <a:spcBef>
                <a:spcPts val="0"/>
              </a:spcBef>
              <a:spcAft>
                <a:spcPts val="0"/>
              </a:spcAft>
              <a:buFont typeface="Arial" charset="0"/>
              <a:buChar char="•"/>
              <a:defRPr/>
            </a:pPr>
            <a:r>
              <a:rPr lang="nb-NO" dirty="0" smtClean="0"/>
              <a:t>Bistå og være ressurs i forbindelse med klagesaker</a:t>
            </a:r>
          </a:p>
          <a:p>
            <a:pPr eaLnBrk="1" fontAlgn="auto" hangingPunct="1">
              <a:spcBef>
                <a:spcPts val="0"/>
              </a:spcBef>
              <a:spcAft>
                <a:spcPts val="0"/>
              </a:spcAft>
              <a:defRPr/>
            </a:pPr>
            <a:endParaRPr lang="nb-NO" dirty="0" smtClean="0"/>
          </a:p>
          <a:p>
            <a:pPr eaLnBrk="1" fontAlgn="auto" hangingPunct="1">
              <a:spcBef>
                <a:spcPts val="0"/>
              </a:spcBef>
              <a:spcAft>
                <a:spcPts val="0"/>
              </a:spcAft>
              <a:defRPr/>
            </a:pPr>
            <a:r>
              <a:rPr lang="nb-NO" b="1" dirty="0" smtClean="0"/>
              <a:t>Styret i MRR har avtale med </a:t>
            </a:r>
            <a:r>
              <a:rPr lang="nb-NO" b="1" dirty="0" err="1" smtClean="0"/>
              <a:t>HiV</a:t>
            </a:r>
            <a:r>
              <a:rPr lang="nb-NO" b="1" dirty="0" smtClean="0"/>
              <a:t> om økonomisk ramme på 80.000 kroner</a:t>
            </a:r>
            <a:endParaRPr lang="nb-NO" dirty="0" smtClean="0"/>
          </a:p>
          <a:p>
            <a:pPr eaLnBrk="1" fontAlgn="auto" hangingPunct="1">
              <a:spcBef>
                <a:spcPts val="0"/>
              </a:spcBef>
              <a:spcAft>
                <a:spcPts val="0"/>
              </a:spcAft>
              <a:defRPr/>
            </a:pPr>
            <a:r>
              <a:rPr lang="nb-NO" b="1" dirty="0" smtClean="0"/>
              <a:t>	</a:t>
            </a:r>
            <a:endParaRPr lang="nb-NO" dirty="0" smtClean="0"/>
          </a:p>
          <a:p>
            <a:pPr eaLnBrk="1" fontAlgn="auto" hangingPunct="1">
              <a:spcBef>
                <a:spcPts val="0"/>
              </a:spcBef>
              <a:spcAft>
                <a:spcPts val="0"/>
              </a:spcAft>
              <a:defRPr/>
            </a:pPr>
            <a:r>
              <a:rPr lang="nb-NO" b="1" dirty="0" smtClean="0"/>
              <a:t>	</a:t>
            </a:r>
            <a:r>
              <a:rPr lang="nb-NO" dirty="0" smtClean="0"/>
              <a:t>* 60.000 kroner i dekningsbidrag for prosjektledelse</a:t>
            </a:r>
          </a:p>
          <a:p>
            <a:pPr eaLnBrk="1" fontAlgn="auto" hangingPunct="1">
              <a:spcBef>
                <a:spcPts val="0"/>
              </a:spcBef>
              <a:spcAft>
                <a:spcPts val="0"/>
              </a:spcAft>
              <a:defRPr/>
            </a:pPr>
            <a:r>
              <a:rPr lang="nb-NO" dirty="0" smtClean="0"/>
              <a:t>	* 20.000 kroner i reisekostnader (bl.a. minimum seks møter i arbeidsgruppa + tre regionmøter)</a:t>
            </a:r>
          </a:p>
          <a:p>
            <a:pPr eaLnBrk="1" fontAlgn="auto" hangingPunct="1">
              <a:spcBef>
                <a:spcPts val="0"/>
              </a:spcBef>
              <a:spcAft>
                <a:spcPts val="0"/>
              </a:spcAft>
              <a:defRPr/>
            </a:pPr>
            <a:r>
              <a:rPr lang="nb-NO" b="1" dirty="0" smtClean="0"/>
              <a:t> </a:t>
            </a:r>
            <a:endParaRPr lang="nb-NO" dirty="0" smtClean="0"/>
          </a:p>
          <a:p>
            <a:pPr eaLnBrk="1" fontAlgn="auto" hangingPunct="1">
              <a:spcBef>
                <a:spcPts val="0"/>
              </a:spcBef>
              <a:spcAft>
                <a:spcPts val="0"/>
              </a:spcAft>
              <a:defRPr/>
            </a:pPr>
            <a:r>
              <a:rPr lang="nb-NO" b="1" dirty="0" smtClean="0"/>
              <a:t>–	MRR budsjetterer med ytterligere 25.000 kroner til bl.a. kick off og 	avslutning</a:t>
            </a:r>
            <a:endParaRPr lang="nb-NO" dirty="0" smtClean="0"/>
          </a:p>
          <a:p>
            <a:pPr eaLnBrk="1" fontAlgn="auto" hangingPunct="1">
              <a:spcBef>
                <a:spcPts val="0"/>
              </a:spcBef>
              <a:spcAft>
                <a:spcPts val="0"/>
              </a:spcAft>
              <a:defRPr/>
            </a:pPr>
            <a:r>
              <a:rPr lang="nb-NO" b="1" dirty="0" smtClean="0"/>
              <a:t> </a:t>
            </a:r>
            <a:endParaRPr lang="nb-NO" dirty="0" smtClean="0"/>
          </a:p>
          <a:p>
            <a:pPr eaLnBrk="1" fontAlgn="auto" hangingPunct="1">
              <a:spcBef>
                <a:spcPts val="0"/>
              </a:spcBef>
              <a:spcAft>
                <a:spcPts val="0"/>
              </a:spcAft>
              <a:defRPr/>
            </a:pPr>
            <a:r>
              <a:rPr lang="nb-NO" b="1" dirty="0" smtClean="0"/>
              <a:t> </a:t>
            </a:r>
            <a:endParaRPr lang="nb-NO" dirty="0" smtClean="0"/>
          </a:p>
          <a:p>
            <a:pPr eaLnBrk="1" fontAlgn="auto" hangingPunct="1">
              <a:spcBef>
                <a:spcPts val="0"/>
              </a:spcBef>
              <a:spcAft>
                <a:spcPts val="0"/>
              </a:spcAft>
              <a:defRPr/>
            </a:pPr>
            <a:r>
              <a:rPr lang="nb-NO" b="1" dirty="0" smtClean="0"/>
              <a:t>– 	De fire store redaksjonene i prosjektgruppa dekker egne kostnader </a:t>
            </a:r>
            <a:r>
              <a:rPr lang="nb-NO" b="1" dirty="0" err="1" smtClean="0"/>
              <a:t>ifm</a:t>
            </a:r>
            <a:r>
              <a:rPr lang="nb-NO" b="1" dirty="0" smtClean="0"/>
              <a:t> møter</a:t>
            </a:r>
            <a:endParaRPr lang="nb-NO" dirty="0" smtClean="0"/>
          </a:p>
          <a:p>
            <a:pPr eaLnBrk="1" fontAlgn="auto" hangingPunct="1">
              <a:spcBef>
                <a:spcPts val="0"/>
              </a:spcBef>
              <a:spcAft>
                <a:spcPts val="0"/>
              </a:spcAft>
              <a:defRPr/>
            </a:pPr>
            <a:r>
              <a:rPr lang="nb-NO" b="1" dirty="0" smtClean="0"/>
              <a:t> </a:t>
            </a:r>
            <a:endParaRPr lang="nb-NO" dirty="0" smtClean="0"/>
          </a:p>
          <a:p>
            <a:pPr eaLnBrk="1" fontAlgn="auto" hangingPunct="1">
              <a:spcBef>
                <a:spcPts val="0"/>
              </a:spcBef>
              <a:spcAft>
                <a:spcPts val="0"/>
              </a:spcAft>
              <a:defRPr/>
            </a:pPr>
            <a:endParaRPr lang="nb-NO" dirty="0" smtClean="0"/>
          </a:p>
        </p:txBody>
      </p:sp>
      <p:sp>
        <p:nvSpPr>
          <p:cNvPr id="16388" name="Plassholder for lysbilde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87F2992-E37A-4C8A-A985-2B613F6C3153}" type="slidenum">
              <a:rPr lang="nb-NO" smtClean="0"/>
              <a:pPr fontAlgn="base">
                <a:spcBef>
                  <a:spcPct val="0"/>
                </a:spcBef>
                <a:spcAft>
                  <a:spcPct val="0"/>
                </a:spcAft>
                <a:defRPr/>
              </a:pPr>
              <a:t>3</a:t>
            </a:fld>
            <a:endParaRPr lang="nb-NO"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Plassholder for lysbilde 1"/>
          <p:cNvSpPr>
            <a:spLocks noGrp="1" noRot="1" noChangeAspect="1" noTextEdit="1"/>
          </p:cNvSpPr>
          <p:nvPr>
            <p:ph type="sldImg"/>
          </p:nvPr>
        </p:nvSpPr>
        <p:spPr bwMode="auto">
          <a:noFill/>
          <a:ln>
            <a:solidFill>
              <a:srgbClr val="000000"/>
            </a:solidFill>
            <a:miter lim="800000"/>
            <a:headEnd/>
            <a:tailEnd/>
          </a:ln>
        </p:spPr>
      </p:sp>
      <p:sp>
        <p:nvSpPr>
          <p:cNvPr id="21507" name="Plassholder for nota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nb-NO" smtClean="0"/>
              <a:t>Vi kartla over 300 ulike selskaper. Da har vi ikke tatt med alle kommuner, </a:t>
            </a:r>
          </a:p>
          <a:p>
            <a:pPr eaLnBrk="1" hangingPunct="1">
              <a:spcBef>
                <a:spcPct val="0"/>
              </a:spcBef>
            </a:pPr>
            <a:r>
              <a:rPr lang="nb-NO" smtClean="0"/>
              <a:t>Trolig ikke alle. Totalt mellom 500-600 organ i MR som KAN være underlagt off.lova.</a:t>
            </a:r>
          </a:p>
          <a:p>
            <a:pPr eaLnBrk="1" hangingPunct="1">
              <a:spcBef>
                <a:spcPct val="0"/>
              </a:spcBef>
            </a:pPr>
            <a:endParaRPr lang="nb-NO" smtClean="0"/>
          </a:p>
          <a:p>
            <a:pPr eaLnBrk="1" hangingPunct="1">
              <a:spcBef>
                <a:spcPct val="0"/>
              </a:spcBef>
            </a:pPr>
            <a:r>
              <a:rPr lang="nb-NO" smtClean="0"/>
              <a:t>Bare Kr.sund kommune med ca 24.000 innbyggere var involvert i 80 ulike selskaper ved siden av den kommunale driften</a:t>
            </a:r>
          </a:p>
          <a:p>
            <a:pPr eaLnBrk="1" hangingPunct="1">
              <a:spcBef>
                <a:spcPct val="0"/>
              </a:spcBef>
            </a:pPr>
            <a:endParaRPr lang="nb-NO" smtClean="0"/>
          </a:p>
          <a:p>
            <a:pPr eaLnBrk="1" hangingPunct="1">
              <a:spcBef>
                <a:spcPct val="0"/>
              </a:spcBef>
            </a:pPr>
            <a:r>
              <a:rPr lang="nb-NO" smtClean="0"/>
              <a:t>Bompenger, barnevern, forretningsvirksomhet ,osv… De fleste av desse kan vi anta skal være underlagt off.lovas bestemmelse.</a:t>
            </a:r>
          </a:p>
        </p:txBody>
      </p:sp>
      <p:sp>
        <p:nvSpPr>
          <p:cNvPr id="17412" name="Plassholder for lysbilde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5F415AC-8CE8-4450-87DA-8A1816D411A1}" type="slidenum">
              <a:rPr lang="nb-NO" smtClean="0"/>
              <a:pPr fontAlgn="base">
                <a:spcBef>
                  <a:spcPct val="0"/>
                </a:spcBef>
                <a:spcAft>
                  <a:spcPct val="0"/>
                </a:spcAft>
                <a:defRPr/>
              </a:pPr>
              <a:t>4</a:t>
            </a:fld>
            <a:endParaRPr lang="nb-NO"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Plassholder for lysbilde 1"/>
          <p:cNvSpPr>
            <a:spLocks noGrp="1" noRot="1" noChangeAspect="1" noTextEdit="1"/>
          </p:cNvSpPr>
          <p:nvPr>
            <p:ph type="sldImg"/>
          </p:nvPr>
        </p:nvSpPr>
        <p:spPr bwMode="auto">
          <a:noFill/>
          <a:ln>
            <a:solidFill>
              <a:srgbClr val="000000"/>
            </a:solidFill>
            <a:miter lim="800000"/>
            <a:headEnd/>
            <a:tailEnd/>
          </a:ln>
        </p:spPr>
      </p:sp>
      <p:sp>
        <p:nvSpPr>
          <p:cNvPr id="22531" name="Plassholder for nota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nb-NO" smtClean="0"/>
          </a:p>
        </p:txBody>
      </p:sp>
      <p:sp>
        <p:nvSpPr>
          <p:cNvPr id="18436" name="Plassholder for lysbilde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5A12511-9589-4A97-BAA8-AC97BEE9BF8A}" type="slidenum">
              <a:rPr lang="nb-NO" smtClean="0"/>
              <a:pPr fontAlgn="base">
                <a:spcBef>
                  <a:spcPct val="0"/>
                </a:spcBef>
                <a:spcAft>
                  <a:spcPct val="0"/>
                </a:spcAft>
                <a:defRPr/>
              </a:pPr>
              <a:t>5</a:t>
            </a:fld>
            <a:endParaRPr lang="nb-NO"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Plassholder for lysbilde 1"/>
          <p:cNvSpPr>
            <a:spLocks noGrp="1" noRot="1" noChangeAspect="1" noTextEdit="1"/>
          </p:cNvSpPr>
          <p:nvPr>
            <p:ph type="sldImg"/>
          </p:nvPr>
        </p:nvSpPr>
        <p:spPr bwMode="auto">
          <a:noFill/>
          <a:ln>
            <a:solidFill>
              <a:srgbClr val="000000"/>
            </a:solidFill>
            <a:miter lim="800000"/>
            <a:headEnd/>
            <a:tailEnd/>
          </a:ln>
        </p:spPr>
      </p:sp>
      <p:sp>
        <p:nvSpPr>
          <p:cNvPr id="3" name="Plassholder for notater 2"/>
          <p:cNvSpPr>
            <a:spLocks noGrp="1"/>
          </p:cNvSpPr>
          <p:nvPr>
            <p:ph type="body" idx="1"/>
          </p:nvPr>
        </p:nvSpPr>
        <p:spPr/>
        <p:txBody>
          <a:bodyPr/>
          <a:lstStyle/>
          <a:p>
            <a:pPr marL="228600" indent="-228600" eaLnBrk="1" fontAlgn="auto" hangingPunct="1">
              <a:spcBef>
                <a:spcPts val="0"/>
              </a:spcBef>
              <a:spcAft>
                <a:spcPts val="0"/>
              </a:spcAft>
              <a:buFontTx/>
              <a:buAutoNum type="arabicPeriod"/>
              <a:defRPr/>
            </a:pPr>
            <a:r>
              <a:rPr lang="nb-NO" dirty="0" err="1" smtClean="0"/>
              <a:t>Karlegging</a:t>
            </a:r>
            <a:r>
              <a:rPr lang="nb-NO" dirty="0" smtClean="0"/>
              <a:t>:   </a:t>
            </a:r>
            <a:r>
              <a:rPr lang="nb-NO" b="1" dirty="0" smtClean="0"/>
              <a:t>Brønnøysund, </a:t>
            </a:r>
            <a:r>
              <a:rPr lang="nb-NO" b="1" dirty="0" err="1" smtClean="0"/>
              <a:t>Purehelp</a:t>
            </a:r>
            <a:r>
              <a:rPr lang="nb-NO" b="1" dirty="0" smtClean="0"/>
              <a:t>, </a:t>
            </a:r>
            <a:r>
              <a:rPr lang="nb-NO" b="1" dirty="0" err="1" smtClean="0"/>
              <a:t>bizweb</a:t>
            </a:r>
            <a:r>
              <a:rPr lang="nb-NO" b="1" dirty="0" smtClean="0"/>
              <a:t>, ravninfo,  eierskapsmeldinger i kommunene. Egne observasjoner. Statistisk sentralbyrå., Årsrapporter, Lotteritilsynet</a:t>
            </a:r>
          </a:p>
          <a:p>
            <a:pPr marL="228600" indent="-228600" eaLnBrk="1" fontAlgn="auto" hangingPunct="1">
              <a:spcBef>
                <a:spcPts val="0"/>
              </a:spcBef>
              <a:spcAft>
                <a:spcPts val="0"/>
              </a:spcAft>
              <a:buFontTx/>
              <a:buAutoNum type="arabicPeriod"/>
              <a:defRPr/>
            </a:pPr>
            <a:endParaRPr lang="nb-NO" dirty="0" smtClean="0"/>
          </a:p>
          <a:p>
            <a:pPr marL="228600" indent="-228600" eaLnBrk="1" fontAlgn="auto" hangingPunct="1">
              <a:spcBef>
                <a:spcPts val="0"/>
              </a:spcBef>
              <a:spcAft>
                <a:spcPts val="0"/>
              </a:spcAft>
              <a:buFontTx/>
              <a:buAutoNum type="arabicPeriod"/>
              <a:defRPr/>
            </a:pPr>
            <a:r>
              <a:rPr lang="nb-NO" dirty="0" err="1" smtClean="0"/>
              <a:t>Fylkemsnannen</a:t>
            </a:r>
            <a:r>
              <a:rPr lang="nb-NO" dirty="0" smtClean="0"/>
              <a:t> gav oss liste inneholdt 375 stiftelser. SSB en liste 275 selskaper der det offentlige har mer enn 50 prosent eierskap.</a:t>
            </a:r>
          </a:p>
          <a:p>
            <a:pPr marL="228600" indent="-228600" eaLnBrk="1" fontAlgn="auto" hangingPunct="1">
              <a:spcBef>
                <a:spcPts val="0"/>
              </a:spcBef>
              <a:spcAft>
                <a:spcPts val="0"/>
              </a:spcAft>
              <a:buFontTx/>
              <a:buAutoNum type="arabicPeriod"/>
              <a:defRPr/>
            </a:pPr>
            <a:endParaRPr lang="nb-NO" dirty="0" smtClean="0"/>
          </a:p>
          <a:p>
            <a:pPr marL="228600" indent="-228600" eaLnBrk="1" fontAlgn="auto" hangingPunct="1">
              <a:spcBef>
                <a:spcPts val="0"/>
              </a:spcBef>
              <a:spcAft>
                <a:spcPts val="0"/>
              </a:spcAft>
              <a:buFontTx/>
              <a:buAutoNum type="arabicPeriod"/>
              <a:defRPr/>
            </a:pPr>
            <a:r>
              <a:rPr lang="nb-NO" dirty="0" smtClean="0"/>
              <a:t>Vi regner med at ca 700-800 </a:t>
            </a:r>
            <a:r>
              <a:rPr lang="nb-NO" dirty="0" err="1" smtClean="0"/>
              <a:t>virkomster</a:t>
            </a:r>
            <a:r>
              <a:rPr lang="nb-NO" dirty="0" smtClean="0"/>
              <a:t> i Møre og Romsdal KAN være omfatta av </a:t>
            </a:r>
            <a:r>
              <a:rPr lang="nb-NO" dirty="0" err="1" smtClean="0"/>
              <a:t>off.lova</a:t>
            </a:r>
            <a:r>
              <a:rPr lang="nb-NO" dirty="0" smtClean="0"/>
              <a:t>.</a:t>
            </a:r>
          </a:p>
          <a:p>
            <a:pPr marL="228600" indent="-228600" eaLnBrk="1" fontAlgn="auto" hangingPunct="1">
              <a:spcBef>
                <a:spcPts val="0"/>
              </a:spcBef>
              <a:spcAft>
                <a:spcPts val="0"/>
              </a:spcAft>
              <a:buFontTx/>
              <a:buAutoNum type="arabicPeriod"/>
              <a:defRPr/>
            </a:pPr>
            <a:endParaRPr lang="nb-NO" dirty="0" smtClean="0"/>
          </a:p>
          <a:p>
            <a:pPr marL="228600" indent="-228600" eaLnBrk="1" fontAlgn="auto" hangingPunct="1">
              <a:spcBef>
                <a:spcPts val="0"/>
              </a:spcBef>
              <a:spcAft>
                <a:spcPts val="0"/>
              </a:spcAft>
              <a:buFontTx/>
              <a:buAutoNum type="arabicPeriod"/>
              <a:defRPr/>
            </a:pPr>
            <a:r>
              <a:rPr lang="nb-NO" dirty="0" smtClean="0"/>
              <a:t>En kan også merke seg at kontrollutvalgene i kommunene er pålagt å føre kontroll med forvaltningen av kommunenes eller fylkeskommunenes interesser i selskaper  (</a:t>
            </a:r>
            <a:r>
              <a:rPr lang="nb-NO" u="sng" dirty="0" smtClean="0">
                <a:hlinkClick r:id="rId3"/>
              </a:rPr>
              <a:t>kommuneloven §57 og §60</a:t>
            </a:r>
            <a:r>
              <a:rPr lang="nb-NO" dirty="0" smtClean="0"/>
              <a:t>) Slik at kontrollutvalgene også skal kunne gi en oversikt.</a:t>
            </a:r>
          </a:p>
          <a:p>
            <a:pPr eaLnBrk="1" fontAlgn="auto" hangingPunct="1">
              <a:spcBef>
                <a:spcPts val="0"/>
              </a:spcBef>
              <a:spcAft>
                <a:spcPts val="0"/>
              </a:spcAft>
              <a:defRPr/>
            </a:pPr>
            <a:endParaRPr lang="nb-NO" dirty="0" smtClean="0"/>
          </a:p>
          <a:p>
            <a:pPr eaLnBrk="1" fontAlgn="auto" hangingPunct="1">
              <a:spcBef>
                <a:spcPts val="0"/>
              </a:spcBef>
              <a:spcAft>
                <a:spcPts val="0"/>
              </a:spcAft>
              <a:defRPr/>
            </a:pPr>
            <a:endParaRPr lang="nb-NO" dirty="0" smtClean="0"/>
          </a:p>
          <a:p>
            <a:pPr eaLnBrk="1" fontAlgn="auto" hangingPunct="1">
              <a:spcBef>
                <a:spcPts val="0"/>
              </a:spcBef>
              <a:spcAft>
                <a:spcPts val="0"/>
              </a:spcAft>
              <a:defRPr/>
            </a:pPr>
            <a:endParaRPr lang="nb-NO" dirty="0" smtClean="0"/>
          </a:p>
          <a:p>
            <a:pPr eaLnBrk="1" fontAlgn="auto" hangingPunct="1">
              <a:spcBef>
                <a:spcPts val="0"/>
              </a:spcBef>
              <a:spcAft>
                <a:spcPts val="0"/>
              </a:spcAft>
              <a:defRPr/>
            </a:pPr>
            <a:endParaRPr lang="nb-NO" dirty="0" smtClean="0"/>
          </a:p>
          <a:p>
            <a:pPr eaLnBrk="1" fontAlgn="auto" hangingPunct="1">
              <a:spcBef>
                <a:spcPts val="0"/>
              </a:spcBef>
              <a:spcAft>
                <a:spcPts val="0"/>
              </a:spcAft>
              <a:defRPr/>
            </a:pPr>
            <a:endParaRPr lang="nb-NO" dirty="0" smtClean="0"/>
          </a:p>
          <a:p>
            <a:pPr eaLnBrk="1" fontAlgn="auto" hangingPunct="1">
              <a:spcBef>
                <a:spcPts val="0"/>
              </a:spcBef>
              <a:spcAft>
                <a:spcPts val="0"/>
              </a:spcAft>
              <a:defRPr/>
            </a:pPr>
            <a:endParaRPr lang="nb-NO" dirty="0" smtClean="0"/>
          </a:p>
        </p:txBody>
      </p:sp>
      <p:sp>
        <p:nvSpPr>
          <p:cNvPr id="19460" name="Plassholder for lysbilde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F02F40C-ED0A-42BF-9974-E9ED36B4D7DB}" type="slidenum">
              <a:rPr lang="nb-NO" smtClean="0"/>
              <a:pPr fontAlgn="base">
                <a:spcBef>
                  <a:spcPct val="0"/>
                </a:spcBef>
                <a:spcAft>
                  <a:spcPct val="0"/>
                </a:spcAft>
                <a:defRPr/>
              </a:pPr>
              <a:t>6</a:t>
            </a:fld>
            <a:endParaRPr lang="nb-NO"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Plassholder for lysbilde 1"/>
          <p:cNvSpPr>
            <a:spLocks noGrp="1" noRot="1" noChangeAspect="1" noTextEdit="1"/>
          </p:cNvSpPr>
          <p:nvPr>
            <p:ph type="sldImg"/>
          </p:nvPr>
        </p:nvSpPr>
        <p:spPr bwMode="auto">
          <a:noFill/>
          <a:ln>
            <a:solidFill>
              <a:srgbClr val="000000"/>
            </a:solidFill>
            <a:miter lim="800000"/>
            <a:headEnd/>
            <a:tailEnd/>
          </a:ln>
        </p:spPr>
      </p:sp>
      <p:sp>
        <p:nvSpPr>
          <p:cNvPr id="24579" name="Plassholder for nota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nb-NO" smtClean="0"/>
              <a:t>Kraftselskaper bompengeselskaper, interkommunale selskaper som vi mente kunne ha off.innteresse. Bl åperaen i Kr.sund, nynorsk kultursentrum, Norsk Bane. </a:t>
            </a:r>
          </a:p>
          <a:p>
            <a:pPr eaLnBrk="1" hangingPunct="1">
              <a:spcBef>
                <a:spcPct val="0"/>
              </a:spcBef>
            </a:pPr>
            <a:endParaRPr lang="nb-NO" smtClean="0"/>
          </a:p>
          <a:p>
            <a:pPr eaLnBrk="1" hangingPunct="1">
              <a:spcBef>
                <a:spcPct val="0"/>
              </a:spcBef>
            </a:pPr>
            <a:r>
              <a:rPr lang="nb-NO" smtClean="0"/>
              <a:t>Selskaper som også småavisene hadde interesse av.</a:t>
            </a:r>
          </a:p>
          <a:p>
            <a:pPr eaLnBrk="1" hangingPunct="1">
              <a:spcBef>
                <a:spcPct val="0"/>
              </a:spcBef>
            </a:pPr>
            <a:endParaRPr lang="nb-NO" smtClean="0"/>
          </a:p>
          <a:p>
            <a:pPr eaLnBrk="1" hangingPunct="1">
              <a:spcBef>
                <a:spcPct val="0"/>
              </a:spcBef>
            </a:pPr>
            <a:r>
              <a:rPr lang="nb-NO" smtClean="0"/>
              <a:t>Framgangsmåten ved henvendelse til offentlig eide virksomheter, har altså vært en telefonhenvendelse til daglig leder eller styreleder etterfulgt av et brev, og gjerne en ny telefon hvis det ikke kom noe svar innen rimelig tid. </a:t>
            </a:r>
          </a:p>
          <a:p>
            <a:pPr eaLnBrk="1" hangingPunct="1">
              <a:spcBef>
                <a:spcPct val="0"/>
              </a:spcBef>
            </a:pPr>
            <a:endParaRPr lang="nb-NO" smtClean="0"/>
          </a:p>
        </p:txBody>
      </p:sp>
      <p:sp>
        <p:nvSpPr>
          <p:cNvPr id="20484" name="Plassholder for lysbilde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D5B4FD3-C3DA-4A0F-918C-C8F5B39A485B}" type="slidenum">
              <a:rPr lang="nb-NO" smtClean="0"/>
              <a:pPr fontAlgn="base">
                <a:spcBef>
                  <a:spcPct val="0"/>
                </a:spcBef>
                <a:spcAft>
                  <a:spcPct val="0"/>
                </a:spcAft>
                <a:defRPr/>
              </a:pPr>
              <a:t>7</a:t>
            </a:fld>
            <a:endParaRPr lang="nb-NO"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Plassholder for lysbilde 1"/>
          <p:cNvSpPr>
            <a:spLocks noGrp="1" noRot="1" noChangeAspect="1" noTextEdit="1"/>
          </p:cNvSpPr>
          <p:nvPr>
            <p:ph type="sldImg"/>
          </p:nvPr>
        </p:nvSpPr>
        <p:spPr bwMode="auto">
          <a:noFill/>
          <a:ln>
            <a:solidFill>
              <a:srgbClr val="000000"/>
            </a:solidFill>
            <a:miter lim="800000"/>
            <a:headEnd/>
            <a:tailEnd/>
          </a:ln>
        </p:spPr>
      </p:sp>
      <p:sp>
        <p:nvSpPr>
          <p:cNvPr id="25603" name="Plassholder for nota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nb-NO" smtClean="0"/>
              <a:t>Redaktørforeningen hadde krav. </a:t>
            </a:r>
          </a:p>
        </p:txBody>
      </p:sp>
      <p:sp>
        <p:nvSpPr>
          <p:cNvPr id="22532" name="Plassholder for lysbilde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3447540-BA06-4F01-A7DF-8328552E33CC}" type="slidenum">
              <a:rPr lang="nb-NO" smtClean="0"/>
              <a:pPr fontAlgn="base">
                <a:spcBef>
                  <a:spcPct val="0"/>
                </a:spcBef>
                <a:spcAft>
                  <a:spcPct val="0"/>
                </a:spcAft>
                <a:defRPr/>
              </a:pPr>
              <a:t>8</a:t>
            </a:fld>
            <a:endParaRPr lang="nb-NO"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Plassholder for lysbilde 1"/>
          <p:cNvSpPr>
            <a:spLocks noGrp="1" noRot="1" noChangeAspect="1" noTextEdit="1"/>
          </p:cNvSpPr>
          <p:nvPr>
            <p:ph type="sldImg"/>
          </p:nvPr>
        </p:nvSpPr>
        <p:spPr bwMode="auto">
          <a:noFill/>
          <a:ln>
            <a:solidFill>
              <a:srgbClr val="000000"/>
            </a:solidFill>
            <a:miter lim="800000"/>
            <a:headEnd/>
            <a:tailEnd/>
          </a:ln>
        </p:spPr>
      </p:sp>
      <p:sp>
        <p:nvSpPr>
          <p:cNvPr id="26627" name="Plassholder for nota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nb-NO" smtClean="0"/>
              <a:t>Fire klagesaker på Kraftselskap. Bruker ulike begrunnelse. Har en juridisk betenkning som alle kraftselskap bruker.</a:t>
            </a:r>
          </a:p>
          <a:p>
            <a:pPr eaLnBrk="1" hangingPunct="1">
              <a:spcBef>
                <a:spcPct val="0"/>
              </a:spcBef>
            </a:pPr>
            <a:endParaRPr lang="nb-NO" smtClean="0"/>
          </a:p>
          <a:p>
            <a:pPr eaLnBrk="1" hangingPunct="1">
              <a:spcBef>
                <a:spcPct val="0"/>
              </a:spcBef>
            </a:pPr>
            <a:r>
              <a:rPr lang="nb-NO" smtClean="0"/>
              <a:t>4 avslag fra departement/Fylke   Fjord 1 (konkurranse) Istad Kraft (privat)  (Tafjord Markrd konkurranse) Astero(usikkert</a:t>
            </a:r>
          </a:p>
          <a:p>
            <a:pPr eaLnBrk="1" hangingPunct="1">
              <a:spcBef>
                <a:spcPct val="0"/>
              </a:spcBef>
            </a:pPr>
            <a:r>
              <a:rPr lang="nb-NO" smtClean="0"/>
              <a:t> men er en vernet bedrit som produserer i konkuranse med privat) </a:t>
            </a:r>
          </a:p>
          <a:p>
            <a:pPr eaLnBrk="1" hangingPunct="1">
              <a:spcBef>
                <a:spcPct val="0"/>
              </a:spcBef>
            </a:pPr>
            <a:endParaRPr lang="nb-NO" smtClean="0"/>
          </a:p>
          <a:p>
            <a:pPr eaLnBrk="1" hangingPunct="1">
              <a:spcBef>
                <a:spcPct val="0"/>
              </a:spcBef>
            </a:pPr>
            <a:r>
              <a:rPr lang="nb-NO" smtClean="0"/>
              <a:t>2-3 saker der vi har konstatert at vi ikke har innsyn fordi det er uunder 50 prosent off. eierskap. </a:t>
            </a:r>
          </a:p>
          <a:p>
            <a:pPr eaLnBrk="1" hangingPunct="1">
              <a:spcBef>
                <a:spcPct val="0"/>
              </a:spcBef>
            </a:pPr>
            <a:endParaRPr lang="nb-NO" smtClean="0"/>
          </a:p>
          <a:p>
            <a:pPr eaLnBrk="1" hangingPunct="1">
              <a:spcBef>
                <a:spcPct val="0"/>
              </a:spcBef>
            </a:pPr>
            <a:endParaRPr lang="nb-NO" smtClean="0"/>
          </a:p>
          <a:p>
            <a:pPr eaLnBrk="1" hangingPunct="1">
              <a:spcBef>
                <a:spcPct val="0"/>
              </a:spcBef>
            </a:pPr>
            <a:r>
              <a:rPr lang="nb-NO" smtClean="0"/>
              <a:t>Erfaringen vi har høstet, er bl.a. at mange av dem ikke en gang har postjournalrutiner, og at inn- og utgående post ikke blir loggført. Utgående post ligger gjerne lagret på den enkeltes PC, mens inngående post blir tatt vare på av ulike medarbeidere der det er flere ansatte. Det sier seg selv at offentlig innsyn da blir bortimot en umulighet før virksomhetene får strukturert seg bedre.</a:t>
            </a:r>
          </a:p>
          <a:p>
            <a:pPr eaLnBrk="1" hangingPunct="1">
              <a:spcBef>
                <a:spcPct val="0"/>
              </a:spcBef>
            </a:pPr>
            <a:endParaRPr lang="nb-NO" smtClean="0"/>
          </a:p>
        </p:txBody>
      </p:sp>
      <p:sp>
        <p:nvSpPr>
          <p:cNvPr id="21508" name="Plassholder for lysbilde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DD3D61B-AE20-4A43-9F65-44AFDE317896}" type="slidenum">
              <a:rPr lang="nb-NO" smtClean="0"/>
              <a:pPr fontAlgn="base">
                <a:spcBef>
                  <a:spcPct val="0"/>
                </a:spcBef>
                <a:spcAft>
                  <a:spcPct val="0"/>
                </a:spcAft>
                <a:defRPr/>
              </a:pPr>
              <a:t>9</a:t>
            </a:fld>
            <a:endParaRPr lang="nb-NO"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bg>
      <p:bgRef idx="1002">
        <a:schemeClr val="bg2"/>
      </p:bgRef>
    </p:bg>
    <p:spTree>
      <p:nvGrpSpPr>
        <p:cNvPr id="1" name=""/>
        <p:cNvGrpSpPr/>
        <p:nvPr/>
      </p:nvGrpSpPr>
      <p:grpSpPr>
        <a:xfrm>
          <a:off x="0" y="0"/>
          <a:ext cx="0" cy="0"/>
          <a:chOff x="0" y="0"/>
          <a:chExt cx="0" cy="0"/>
        </a:xfrm>
      </p:grpSpPr>
      <p:sp>
        <p:nvSpPr>
          <p:cNvPr id="9" name="Tittel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nb-NO" smtClean="0"/>
              <a:t>Klikk for å redigere tittelstil</a:t>
            </a:r>
            <a:endParaRPr lang="en-US"/>
          </a:p>
        </p:txBody>
      </p:sp>
      <p:sp>
        <p:nvSpPr>
          <p:cNvPr id="17" name="Undertittel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nb-NO" smtClean="0"/>
              <a:t>Klikk for å redigere undertittelstil i malen</a:t>
            </a:r>
            <a:endParaRPr lang="en-US"/>
          </a:p>
        </p:txBody>
      </p:sp>
      <p:sp>
        <p:nvSpPr>
          <p:cNvPr id="4" name="Plassholder for dato 29"/>
          <p:cNvSpPr>
            <a:spLocks noGrp="1"/>
          </p:cNvSpPr>
          <p:nvPr>
            <p:ph type="dt" sz="half" idx="10"/>
          </p:nvPr>
        </p:nvSpPr>
        <p:spPr/>
        <p:txBody>
          <a:bodyPr/>
          <a:lstStyle>
            <a:lvl1pPr>
              <a:defRPr/>
            </a:lvl1pPr>
          </a:lstStyle>
          <a:p>
            <a:pPr>
              <a:defRPr/>
            </a:pPr>
            <a:fld id="{C5E9B69D-C3C4-4B1C-9E08-0D2C9E9054F4}" type="datetimeFigureOut">
              <a:rPr lang="nb-NO"/>
              <a:pPr>
                <a:defRPr/>
              </a:pPr>
              <a:t>27.09.2011</a:t>
            </a:fld>
            <a:endParaRPr lang="nb-NO"/>
          </a:p>
        </p:txBody>
      </p:sp>
      <p:sp>
        <p:nvSpPr>
          <p:cNvPr id="5" name="Plassholder for bunntekst 18"/>
          <p:cNvSpPr>
            <a:spLocks noGrp="1"/>
          </p:cNvSpPr>
          <p:nvPr>
            <p:ph type="ftr" sz="quarter" idx="11"/>
          </p:nvPr>
        </p:nvSpPr>
        <p:spPr/>
        <p:txBody>
          <a:bodyPr/>
          <a:lstStyle>
            <a:lvl1pPr>
              <a:defRPr/>
            </a:lvl1pPr>
          </a:lstStyle>
          <a:p>
            <a:pPr>
              <a:defRPr/>
            </a:pPr>
            <a:endParaRPr lang="nb-NO"/>
          </a:p>
        </p:txBody>
      </p:sp>
      <p:sp>
        <p:nvSpPr>
          <p:cNvPr id="6" name="Plassholder for lysbildenummer 26"/>
          <p:cNvSpPr>
            <a:spLocks noGrp="1"/>
          </p:cNvSpPr>
          <p:nvPr>
            <p:ph type="sldNum" sz="quarter" idx="12"/>
          </p:nvPr>
        </p:nvSpPr>
        <p:spPr/>
        <p:txBody>
          <a:bodyPr/>
          <a:lstStyle>
            <a:lvl1pPr>
              <a:defRPr/>
            </a:lvl1pPr>
          </a:lstStyle>
          <a:p>
            <a:pPr>
              <a:defRPr/>
            </a:pPr>
            <a:fld id="{BCA70925-9F1A-4E0A-8635-77B8E0BBFBB2}" type="slidenum">
              <a:rPr lang="nb-NO"/>
              <a:pPr>
                <a:defRPr/>
              </a:pPr>
              <a:t>‹#›</a:t>
            </a:fld>
            <a:endParaRPr lang="nb-NO"/>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en-US"/>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a:p>
        </p:txBody>
      </p:sp>
      <p:sp>
        <p:nvSpPr>
          <p:cNvPr id="4" name="Plassholder for dato 9"/>
          <p:cNvSpPr>
            <a:spLocks noGrp="1"/>
          </p:cNvSpPr>
          <p:nvPr>
            <p:ph type="dt" sz="half" idx="10"/>
          </p:nvPr>
        </p:nvSpPr>
        <p:spPr/>
        <p:txBody>
          <a:bodyPr/>
          <a:lstStyle>
            <a:lvl1pPr>
              <a:defRPr/>
            </a:lvl1pPr>
          </a:lstStyle>
          <a:p>
            <a:pPr>
              <a:defRPr/>
            </a:pPr>
            <a:fld id="{CDCE925A-B79E-4708-A62F-8862E258D209}" type="datetimeFigureOut">
              <a:rPr lang="nb-NO"/>
              <a:pPr>
                <a:defRPr/>
              </a:pPr>
              <a:t>27.09.2011</a:t>
            </a:fld>
            <a:endParaRPr lang="nb-NO"/>
          </a:p>
        </p:txBody>
      </p:sp>
      <p:sp>
        <p:nvSpPr>
          <p:cNvPr id="5" name="Plassholder for bunntekst 21"/>
          <p:cNvSpPr>
            <a:spLocks noGrp="1"/>
          </p:cNvSpPr>
          <p:nvPr>
            <p:ph type="ftr" sz="quarter" idx="11"/>
          </p:nvPr>
        </p:nvSpPr>
        <p:spPr/>
        <p:txBody>
          <a:bodyPr/>
          <a:lstStyle>
            <a:lvl1pPr>
              <a:defRPr/>
            </a:lvl1pPr>
          </a:lstStyle>
          <a:p>
            <a:pPr>
              <a:defRPr/>
            </a:pPr>
            <a:endParaRPr lang="nb-NO"/>
          </a:p>
        </p:txBody>
      </p:sp>
      <p:sp>
        <p:nvSpPr>
          <p:cNvPr id="6" name="Plassholder for lysbildenummer 17"/>
          <p:cNvSpPr>
            <a:spLocks noGrp="1"/>
          </p:cNvSpPr>
          <p:nvPr>
            <p:ph type="sldNum" sz="quarter" idx="12"/>
          </p:nvPr>
        </p:nvSpPr>
        <p:spPr/>
        <p:txBody>
          <a:bodyPr/>
          <a:lstStyle>
            <a:lvl1pPr>
              <a:defRPr/>
            </a:lvl1pPr>
          </a:lstStyle>
          <a:p>
            <a:pPr>
              <a:defRPr/>
            </a:pPr>
            <a:fld id="{4AAF3CE4-EB8E-4B1C-A8C9-A39D43E050A4}" type="slidenum">
              <a:rPr lang="nb-NO"/>
              <a:pPr>
                <a:defRPr/>
              </a:pPr>
              <a:t>‹#›</a:t>
            </a:fld>
            <a:endParaRPr lang="nb-N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29400" y="914401"/>
            <a:ext cx="2057400" cy="5211763"/>
          </a:xfrm>
        </p:spPr>
        <p:txBody>
          <a:bodyPr vert="eaVert"/>
          <a:lstStyle/>
          <a:p>
            <a:r>
              <a:rPr lang="nb-NO" smtClean="0"/>
              <a:t>Klikk for å redigere tittelstil</a:t>
            </a:r>
            <a:endParaRPr lang="en-US"/>
          </a:p>
        </p:txBody>
      </p:sp>
      <p:sp>
        <p:nvSpPr>
          <p:cNvPr id="3" name="Plassholder for loddrett tekst 2"/>
          <p:cNvSpPr>
            <a:spLocks noGrp="1"/>
          </p:cNvSpPr>
          <p:nvPr>
            <p:ph type="body" orient="vert" idx="1"/>
          </p:nvPr>
        </p:nvSpPr>
        <p:spPr>
          <a:xfrm>
            <a:off x="457200" y="914401"/>
            <a:ext cx="6019800" cy="5211763"/>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a:p>
        </p:txBody>
      </p:sp>
      <p:sp>
        <p:nvSpPr>
          <p:cNvPr id="4" name="Plassholder for dato 9"/>
          <p:cNvSpPr>
            <a:spLocks noGrp="1"/>
          </p:cNvSpPr>
          <p:nvPr>
            <p:ph type="dt" sz="half" idx="10"/>
          </p:nvPr>
        </p:nvSpPr>
        <p:spPr/>
        <p:txBody>
          <a:bodyPr/>
          <a:lstStyle>
            <a:lvl1pPr>
              <a:defRPr/>
            </a:lvl1pPr>
          </a:lstStyle>
          <a:p>
            <a:pPr>
              <a:defRPr/>
            </a:pPr>
            <a:fld id="{2AD9D4F9-EEA6-4332-972F-87759AB758E8}" type="datetimeFigureOut">
              <a:rPr lang="nb-NO"/>
              <a:pPr>
                <a:defRPr/>
              </a:pPr>
              <a:t>27.09.2011</a:t>
            </a:fld>
            <a:endParaRPr lang="nb-NO"/>
          </a:p>
        </p:txBody>
      </p:sp>
      <p:sp>
        <p:nvSpPr>
          <p:cNvPr id="5" name="Plassholder for bunntekst 21"/>
          <p:cNvSpPr>
            <a:spLocks noGrp="1"/>
          </p:cNvSpPr>
          <p:nvPr>
            <p:ph type="ftr" sz="quarter" idx="11"/>
          </p:nvPr>
        </p:nvSpPr>
        <p:spPr/>
        <p:txBody>
          <a:bodyPr/>
          <a:lstStyle>
            <a:lvl1pPr>
              <a:defRPr/>
            </a:lvl1pPr>
          </a:lstStyle>
          <a:p>
            <a:pPr>
              <a:defRPr/>
            </a:pPr>
            <a:endParaRPr lang="nb-NO"/>
          </a:p>
        </p:txBody>
      </p:sp>
      <p:sp>
        <p:nvSpPr>
          <p:cNvPr id="6" name="Plassholder for lysbildenummer 17"/>
          <p:cNvSpPr>
            <a:spLocks noGrp="1"/>
          </p:cNvSpPr>
          <p:nvPr>
            <p:ph type="sldNum" sz="quarter" idx="12"/>
          </p:nvPr>
        </p:nvSpPr>
        <p:spPr/>
        <p:txBody>
          <a:bodyPr/>
          <a:lstStyle>
            <a:lvl1pPr>
              <a:defRPr/>
            </a:lvl1pPr>
          </a:lstStyle>
          <a:p>
            <a:pPr>
              <a:defRPr/>
            </a:pPr>
            <a:fld id="{F1E06A11-4992-4383-B749-4CA627E8D34C}" type="slidenum">
              <a:rPr lang="nb-NO"/>
              <a:pPr>
                <a:defRPr/>
              </a:pPr>
              <a:t>‹#›</a:t>
            </a:fld>
            <a:endParaRPr lang="nb-N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en-US"/>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a:p>
        </p:txBody>
      </p:sp>
      <p:sp>
        <p:nvSpPr>
          <p:cNvPr id="4" name="Plassholder for dato 9"/>
          <p:cNvSpPr>
            <a:spLocks noGrp="1"/>
          </p:cNvSpPr>
          <p:nvPr>
            <p:ph type="dt" sz="half" idx="10"/>
          </p:nvPr>
        </p:nvSpPr>
        <p:spPr/>
        <p:txBody>
          <a:bodyPr/>
          <a:lstStyle>
            <a:lvl1pPr>
              <a:defRPr/>
            </a:lvl1pPr>
          </a:lstStyle>
          <a:p>
            <a:pPr>
              <a:defRPr/>
            </a:pPr>
            <a:fld id="{09B88CF4-9584-4ACD-941F-CEBE55555B28}" type="datetimeFigureOut">
              <a:rPr lang="nb-NO"/>
              <a:pPr>
                <a:defRPr/>
              </a:pPr>
              <a:t>27.09.2011</a:t>
            </a:fld>
            <a:endParaRPr lang="nb-NO"/>
          </a:p>
        </p:txBody>
      </p:sp>
      <p:sp>
        <p:nvSpPr>
          <p:cNvPr id="5" name="Plassholder for bunntekst 21"/>
          <p:cNvSpPr>
            <a:spLocks noGrp="1"/>
          </p:cNvSpPr>
          <p:nvPr>
            <p:ph type="ftr" sz="quarter" idx="11"/>
          </p:nvPr>
        </p:nvSpPr>
        <p:spPr/>
        <p:txBody>
          <a:bodyPr/>
          <a:lstStyle>
            <a:lvl1pPr>
              <a:defRPr/>
            </a:lvl1pPr>
          </a:lstStyle>
          <a:p>
            <a:pPr>
              <a:defRPr/>
            </a:pPr>
            <a:endParaRPr lang="nb-NO"/>
          </a:p>
        </p:txBody>
      </p:sp>
      <p:sp>
        <p:nvSpPr>
          <p:cNvPr id="6" name="Plassholder for lysbildenummer 17"/>
          <p:cNvSpPr>
            <a:spLocks noGrp="1"/>
          </p:cNvSpPr>
          <p:nvPr>
            <p:ph type="sldNum" sz="quarter" idx="12"/>
          </p:nvPr>
        </p:nvSpPr>
        <p:spPr/>
        <p:txBody>
          <a:bodyPr/>
          <a:lstStyle>
            <a:lvl1pPr>
              <a:defRPr/>
            </a:lvl1pPr>
          </a:lstStyle>
          <a:p>
            <a:pPr>
              <a:defRPr/>
            </a:pPr>
            <a:fld id="{F33F4A10-E5AF-4690-A671-183437ECE6DB}" type="slidenum">
              <a:rPr lang="nb-NO"/>
              <a:pPr>
                <a:defRPr/>
              </a:pPr>
              <a:t>‹#›</a:t>
            </a:fld>
            <a:endParaRPr lang="nb-N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bg>
      <p:bgRef idx="1002">
        <a:schemeClr val="bg2"/>
      </p:bgRef>
    </p:bg>
    <p:spTree>
      <p:nvGrpSpPr>
        <p:cNvPr id="1" name=""/>
        <p:cNvGrpSpPr/>
        <p:nvPr/>
      </p:nvGrpSpPr>
      <p:grpSpPr>
        <a:xfrm>
          <a:off x="0" y="0"/>
          <a:ext cx="0" cy="0"/>
          <a:chOff x="0" y="0"/>
          <a:chExt cx="0" cy="0"/>
        </a:xfrm>
      </p:grpSpPr>
      <p:sp>
        <p:nvSpPr>
          <p:cNvPr id="2" name="Tittel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nb-NO" smtClean="0"/>
              <a:t>Klikk for å redigere tittelstil</a:t>
            </a:r>
            <a:endParaRPr lang="en-US"/>
          </a:p>
        </p:txBody>
      </p:sp>
      <p:sp>
        <p:nvSpPr>
          <p:cNvPr id="3" name="Plassholder for tekst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nb-NO" smtClean="0"/>
              <a:t>Klikk for å redigere tekststiler i malen</a:t>
            </a:r>
          </a:p>
        </p:txBody>
      </p:sp>
      <p:sp>
        <p:nvSpPr>
          <p:cNvPr id="4" name="Plassholder for dato 3"/>
          <p:cNvSpPr>
            <a:spLocks noGrp="1"/>
          </p:cNvSpPr>
          <p:nvPr>
            <p:ph type="dt" sz="half" idx="10"/>
          </p:nvPr>
        </p:nvSpPr>
        <p:spPr/>
        <p:txBody>
          <a:bodyPr/>
          <a:lstStyle>
            <a:lvl1pPr>
              <a:defRPr/>
            </a:lvl1pPr>
          </a:lstStyle>
          <a:p>
            <a:pPr>
              <a:defRPr/>
            </a:pPr>
            <a:fld id="{0C1E89AD-9E2B-4A8A-A817-D37770ADDD89}" type="datetimeFigureOut">
              <a:rPr lang="nb-NO"/>
              <a:pPr>
                <a:defRPr/>
              </a:pPr>
              <a:t>27.09.2011</a:t>
            </a:fld>
            <a:endParaRPr lang="nb-NO"/>
          </a:p>
        </p:txBody>
      </p:sp>
      <p:sp>
        <p:nvSpPr>
          <p:cNvPr id="5" name="Plassholder for bunntekst 4"/>
          <p:cNvSpPr>
            <a:spLocks noGrp="1"/>
          </p:cNvSpPr>
          <p:nvPr>
            <p:ph type="ftr" sz="quarter" idx="11"/>
          </p:nvPr>
        </p:nvSpPr>
        <p:spPr/>
        <p:txBody>
          <a:bodyPr/>
          <a:lstStyle>
            <a:lvl1pPr>
              <a:defRPr/>
            </a:lvl1pPr>
          </a:lstStyle>
          <a:p>
            <a:pPr>
              <a:defRPr/>
            </a:pPr>
            <a:endParaRPr lang="nb-NO"/>
          </a:p>
        </p:txBody>
      </p:sp>
      <p:sp>
        <p:nvSpPr>
          <p:cNvPr id="6" name="Plassholder for lysbildenummer 5"/>
          <p:cNvSpPr>
            <a:spLocks noGrp="1"/>
          </p:cNvSpPr>
          <p:nvPr>
            <p:ph type="sldNum" sz="quarter" idx="12"/>
          </p:nvPr>
        </p:nvSpPr>
        <p:spPr/>
        <p:txBody>
          <a:bodyPr/>
          <a:lstStyle>
            <a:lvl1pPr>
              <a:defRPr/>
            </a:lvl1pPr>
          </a:lstStyle>
          <a:p>
            <a:pPr>
              <a:defRPr/>
            </a:pPr>
            <a:fld id="{E052B8EB-3072-43A9-9AE9-91774F68D0B1}" type="slidenum">
              <a:rPr lang="nb-NO"/>
              <a:pPr>
                <a:defRPr/>
              </a:pPr>
              <a:t>‹#›</a:t>
            </a:fld>
            <a:endParaRPr lang="nb-NO"/>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a:xfrm>
            <a:off x="457200" y="704088"/>
            <a:ext cx="8229600" cy="1143000"/>
          </a:xfrm>
        </p:spPr>
        <p:txBody>
          <a:bodyPr/>
          <a:lstStyle/>
          <a:p>
            <a:r>
              <a:rPr lang="nb-NO" smtClean="0"/>
              <a:t>Klikk for å redigere tittelstil</a:t>
            </a:r>
            <a:endParaRPr lang="en-US"/>
          </a:p>
        </p:txBody>
      </p:sp>
      <p:sp>
        <p:nvSpPr>
          <p:cNvPr id="3" name="Plassholder for innhold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a:p>
        </p:txBody>
      </p:sp>
      <p:sp>
        <p:nvSpPr>
          <p:cNvPr id="4" name="Plassholder for innhold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a:p>
        </p:txBody>
      </p:sp>
      <p:sp>
        <p:nvSpPr>
          <p:cNvPr id="5" name="Plassholder for dato 9"/>
          <p:cNvSpPr>
            <a:spLocks noGrp="1"/>
          </p:cNvSpPr>
          <p:nvPr>
            <p:ph type="dt" sz="half" idx="10"/>
          </p:nvPr>
        </p:nvSpPr>
        <p:spPr/>
        <p:txBody>
          <a:bodyPr/>
          <a:lstStyle>
            <a:lvl1pPr>
              <a:defRPr/>
            </a:lvl1pPr>
          </a:lstStyle>
          <a:p>
            <a:pPr>
              <a:defRPr/>
            </a:pPr>
            <a:fld id="{37D97DE9-A736-4223-A358-4E889965A14B}" type="datetimeFigureOut">
              <a:rPr lang="nb-NO"/>
              <a:pPr>
                <a:defRPr/>
              </a:pPr>
              <a:t>27.09.2011</a:t>
            </a:fld>
            <a:endParaRPr lang="nb-NO"/>
          </a:p>
        </p:txBody>
      </p:sp>
      <p:sp>
        <p:nvSpPr>
          <p:cNvPr id="6" name="Plassholder for bunntekst 21"/>
          <p:cNvSpPr>
            <a:spLocks noGrp="1"/>
          </p:cNvSpPr>
          <p:nvPr>
            <p:ph type="ftr" sz="quarter" idx="11"/>
          </p:nvPr>
        </p:nvSpPr>
        <p:spPr/>
        <p:txBody>
          <a:bodyPr/>
          <a:lstStyle>
            <a:lvl1pPr>
              <a:defRPr/>
            </a:lvl1pPr>
          </a:lstStyle>
          <a:p>
            <a:pPr>
              <a:defRPr/>
            </a:pPr>
            <a:endParaRPr lang="nb-NO"/>
          </a:p>
        </p:txBody>
      </p:sp>
      <p:sp>
        <p:nvSpPr>
          <p:cNvPr id="7" name="Plassholder for lysbildenummer 17"/>
          <p:cNvSpPr>
            <a:spLocks noGrp="1"/>
          </p:cNvSpPr>
          <p:nvPr>
            <p:ph type="sldNum" sz="quarter" idx="12"/>
          </p:nvPr>
        </p:nvSpPr>
        <p:spPr/>
        <p:txBody>
          <a:bodyPr/>
          <a:lstStyle>
            <a:lvl1pPr>
              <a:defRPr/>
            </a:lvl1pPr>
          </a:lstStyle>
          <a:p>
            <a:pPr>
              <a:defRPr/>
            </a:pPr>
            <a:fld id="{44259001-8F84-4168-A797-D6F78144B9B6}" type="slidenum">
              <a:rPr lang="nb-NO"/>
              <a:pPr>
                <a:defRPr/>
              </a:pPr>
              <a:t>‹#›</a:t>
            </a:fld>
            <a:endParaRPr lang="nb-N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457200" y="704088"/>
            <a:ext cx="8229600" cy="1143000"/>
          </a:xfrm>
        </p:spPr>
        <p:txBody>
          <a:bodyPr/>
          <a:lstStyle>
            <a:lvl1pPr>
              <a:defRPr/>
            </a:lvl1pPr>
          </a:lstStyle>
          <a:p>
            <a:r>
              <a:rPr lang="nb-NO" smtClean="0"/>
              <a:t>Klikk for å redigere tittelstil</a:t>
            </a:r>
            <a:endParaRPr lang="en-US"/>
          </a:p>
        </p:txBody>
      </p:sp>
      <p:sp>
        <p:nvSpPr>
          <p:cNvPr id="3" name="Plassholder for tekst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nb-NO" smtClean="0"/>
              <a:t>Klikk for å redigere tekststiler i malen</a:t>
            </a:r>
          </a:p>
        </p:txBody>
      </p:sp>
      <p:sp>
        <p:nvSpPr>
          <p:cNvPr id="4" name="Plassholder for tekst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nb-NO" smtClean="0"/>
              <a:t>Klikk for å redigere tekststiler i malen</a:t>
            </a:r>
          </a:p>
        </p:txBody>
      </p:sp>
      <p:sp>
        <p:nvSpPr>
          <p:cNvPr id="5" name="Plassholder for innhold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a:p>
        </p:txBody>
      </p:sp>
      <p:sp>
        <p:nvSpPr>
          <p:cNvPr id="6" name="Plassholder for innhold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a:p>
        </p:txBody>
      </p:sp>
      <p:sp>
        <p:nvSpPr>
          <p:cNvPr id="7" name="Plassholder for dato 9"/>
          <p:cNvSpPr>
            <a:spLocks noGrp="1"/>
          </p:cNvSpPr>
          <p:nvPr>
            <p:ph type="dt" sz="half" idx="10"/>
          </p:nvPr>
        </p:nvSpPr>
        <p:spPr/>
        <p:txBody>
          <a:bodyPr/>
          <a:lstStyle>
            <a:lvl1pPr>
              <a:defRPr/>
            </a:lvl1pPr>
          </a:lstStyle>
          <a:p>
            <a:pPr>
              <a:defRPr/>
            </a:pPr>
            <a:fld id="{1D315C45-24C8-41D4-B226-7E1EE48AA202}" type="datetimeFigureOut">
              <a:rPr lang="nb-NO"/>
              <a:pPr>
                <a:defRPr/>
              </a:pPr>
              <a:t>27.09.2011</a:t>
            </a:fld>
            <a:endParaRPr lang="nb-NO"/>
          </a:p>
        </p:txBody>
      </p:sp>
      <p:sp>
        <p:nvSpPr>
          <p:cNvPr id="8" name="Plassholder for bunntekst 21"/>
          <p:cNvSpPr>
            <a:spLocks noGrp="1"/>
          </p:cNvSpPr>
          <p:nvPr>
            <p:ph type="ftr" sz="quarter" idx="11"/>
          </p:nvPr>
        </p:nvSpPr>
        <p:spPr/>
        <p:txBody>
          <a:bodyPr/>
          <a:lstStyle>
            <a:lvl1pPr>
              <a:defRPr/>
            </a:lvl1pPr>
          </a:lstStyle>
          <a:p>
            <a:pPr>
              <a:defRPr/>
            </a:pPr>
            <a:endParaRPr lang="nb-NO"/>
          </a:p>
        </p:txBody>
      </p:sp>
      <p:sp>
        <p:nvSpPr>
          <p:cNvPr id="9" name="Plassholder for lysbildenummer 17"/>
          <p:cNvSpPr>
            <a:spLocks noGrp="1"/>
          </p:cNvSpPr>
          <p:nvPr>
            <p:ph type="sldNum" sz="quarter" idx="12"/>
          </p:nvPr>
        </p:nvSpPr>
        <p:spPr/>
        <p:txBody>
          <a:bodyPr/>
          <a:lstStyle>
            <a:lvl1pPr>
              <a:defRPr/>
            </a:lvl1pPr>
          </a:lstStyle>
          <a:p>
            <a:pPr>
              <a:defRPr/>
            </a:pPr>
            <a:fld id="{F6494DF1-678B-4EB4-B20E-C5D4EE6C3104}" type="slidenum">
              <a:rPr lang="nb-NO"/>
              <a:pPr>
                <a:defRPr/>
              </a:pPr>
              <a:t>‹#›</a:t>
            </a:fld>
            <a:endParaRPr lang="nb-N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nb-NO" smtClean="0"/>
              <a:t>Klikk for å redigere tittelstil</a:t>
            </a:r>
            <a:endParaRPr lang="en-US"/>
          </a:p>
        </p:txBody>
      </p:sp>
      <p:sp>
        <p:nvSpPr>
          <p:cNvPr id="3" name="Plassholder for dato 9"/>
          <p:cNvSpPr>
            <a:spLocks noGrp="1"/>
          </p:cNvSpPr>
          <p:nvPr>
            <p:ph type="dt" sz="half" idx="10"/>
          </p:nvPr>
        </p:nvSpPr>
        <p:spPr/>
        <p:txBody>
          <a:bodyPr/>
          <a:lstStyle>
            <a:lvl1pPr>
              <a:defRPr/>
            </a:lvl1pPr>
          </a:lstStyle>
          <a:p>
            <a:pPr>
              <a:defRPr/>
            </a:pPr>
            <a:fld id="{361D93FD-73B9-4A61-B64D-D0FFA499161D}" type="datetimeFigureOut">
              <a:rPr lang="nb-NO"/>
              <a:pPr>
                <a:defRPr/>
              </a:pPr>
              <a:t>27.09.2011</a:t>
            </a:fld>
            <a:endParaRPr lang="nb-NO"/>
          </a:p>
        </p:txBody>
      </p:sp>
      <p:sp>
        <p:nvSpPr>
          <p:cNvPr id="4" name="Plassholder for bunntekst 21"/>
          <p:cNvSpPr>
            <a:spLocks noGrp="1"/>
          </p:cNvSpPr>
          <p:nvPr>
            <p:ph type="ftr" sz="quarter" idx="11"/>
          </p:nvPr>
        </p:nvSpPr>
        <p:spPr/>
        <p:txBody>
          <a:bodyPr/>
          <a:lstStyle>
            <a:lvl1pPr>
              <a:defRPr/>
            </a:lvl1pPr>
          </a:lstStyle>
          <a:p>
            <a:pPr>
              <a:defRPr/>
            </a:pPr>
            <a:endParaRPr lang="nb-NO"/>
          </a:p>
        </p:txBody>
      </p:sp>
      <p:sp>
        <p:nvSpPr>
          <p:cNvPr id="5" name="Plassholder for lysbildenummer 17"/>
          <p:cNvSpPr>
            <a:spLocks noGrp="1"/>
          </p:cNvSpPr>
          <p:nvPr>
            <p:ph type="sldNum" sz="quarter" idx="12"/>
          </p:nvPr>
        </p:nvSpPr>
        <p:spPr/>
        <p:txBody>
          <a:bodyPr/>
          <a:lstStyle>
            <a:lvl1pPr>
              <a:defRPr/>
            </a:lvl1pPr>
          </a:lstStyle>
          <a:p>
            <a:pPr>
              <a:defRPr/>
            </a:pPr>
            <a:fld id="{43E436B8-76E5-4FCA-8BDC-EE2AF5B3158E}" type="slidenum">
              <a:rPr lang="nb-NO"/>
              <a:pPr>
                <a:defRPr/>
              </a:pPr>
              <a:t>‹#›</a:t>
            </a:fld>
            <a:endParaRPr lang="nb-N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9"/>
          <p:cNvSpPr>
            <a:spLocks noGrp="1"/>
          </p:cNvSpPr>
          <p:nvPr>
            <p:ph type="dt" sz="half" idx="10"/>
          </p:nvPr>
        </p:nvSpPr>
        <p:spPr/>
        <p:txBody>
          <a:bodyPr/>
          <a:lstStyle>
            <a:lvl1pPr>
              <a:defRPr/>
            </a:lvl1pPr>
          </a:lstStyle>
          <a:p>
            <a:pPr>
              <a:defRPr/>
            </a:pPr>
            <a:fld id="{4075D12D-BCB9-41E2-B730-A0B67C8C7428}" type="datetimeFigureOut">
              <a:rPr lang="nb-NO"/>
              <a:pPr>
                <a:defRPr/>
              </a:pPr>
              <a:t>27.09.2011</a:t>
            </a:fld>
            <a:endParaRPr lang="nb-NO"/>
          </a:p>
        </p:txBody>
      </p:sp>
      <p:sp>
        <p:nvSpPr>
          <p:cNvPr id="3" name="Plassholder for bunntekst 21"/>
          <p:cNvSpPr>
            <a:spLocks noGrp="1"/>
          </p:cNvSpPr>
          <p:nvPr>
            <p:ph type="ftr" sz="quarter" idx="11"/>
          </p:nvPr>
        </p:nvSpPr>
        <p:spPr/>
        <p:txBody>
          <a:bodyPr/>
          <a:lstStyle>
            <a:lvl1pPr>
              <a:defRPr/>
            </a:lvl1pPr>
          </a:lstStyle>
          <a:p>
            <a:pPr>
              <a:defRPr/>
            </a:pPr>
            <a:endParaRPr lang="nb-NO"/>
          </a:p>
        </p:txBody>
      </p:sp>
      <p:sp>
        <p:nvSpPr>
          <p:cNvPr id="4" name="Plassholder for lysbildenummer 17"/>
          <p:cNvSpPr>
            <a:spLocks noGrp="1"/>
          </p:cNvSpPr>
          <p:nvPr>
            <p:ph type="sldNum" sz="quarter" idx="12"/>
          </p:nvPr>
        </p:nvSpPr>
        <p:spPr/>
        <p:txBody>
          <a:bodyPr/>
          <a:lstStyle>
            <a:lvl1pPr>
              <a:defRPr/>
            </a:lvl1pPr>
          </a:lstStyle>
          <a:p>
            <a:pPr>
              <a:defRPr/>
            </a:pPr>
            <a:fld id="{ECD47F10-80E3-4BE2-9C9E-5C3C84A40044}" type="slidenum">
              <a:rPr lang="nb-NO"/>
              <a:pPr>
                <a:defRPr/>
              </a:pPr>
              <a:t>‹#›</a:t>
            </a:fld>
            <a:endParaRPr lang="nb-N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nb-NO" smtClean="0"/>
              <a:t>Klikk for å redigere tittelstil</a:t>
            </a:r>
            <a:endParaRPr lang="en-US"/>
          </a:p>
        </p:txBody>
      </p:sp>
      <p:sp>
        <p:nvSpPr>
          <p:cNvPr id="3" name="Plassholder for tekst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nb-NO" smtClean="0"/>
              <a:t>Klikk for å redigere tekststiler i malen</a:t>
            </a:r>
          </a:p>
        </p:txBody>
      </p:sp>
      <p:sp>
        <p:nvSpPr>
          <p:cNvPr id="4" name="Plassholder for innhold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a:p>
        </p:txBody>
      </p:sp>
      <p:sp>
        <p:nvSpPr>
          <p:cNvPr id="5" name="Plassholder for dato 9"/>
          <p:cNvSpPr>
            <a:spLocks noGrp="1"/>
          </p:cNvSpPr>
          <p:nvPr>
            <p:ph type="dt" sz="half" idx="10"/>
          </p:nvPr>
        </p:nvSpPr>
        <p:spPr/>
        <p:txBody>
          <a:bodyPr/>
          <a:lstStyle>
            <a:lvl1pPr>
              <a:defRPr/>
            </a:lvl1pPr>
          </a:lstStyle>
          <a:p>
            <a:pPr>
              <a:defRPr/>
            </a:pPr>
            <a:fld id="{AEB19746-ADBA-4CB0-A772-230782E3267E}" type="datetimeFigureOut">
              <a:rPr lang="nb-NO"/>
              <a:pPr>
                <a:defRPr/>
              </a:pPr>
              <a:t>27.09.2011</a:t>
            </a:fld>
            <a:endParaRPr lang="nb-NO"/>
          </a:p>
        </p:txBody>
      </p:sp>
      <p:sp>
        <p:nvSpPr>
          <p:cNvPr id="6" name="Plassholder for bunntekst 21"/>
          <p:cNvSpPr>
            <a:spLocks noGrp="1"/>
          </p:cNvSpPr>
          <p:nvPr>
            <p:ph type="ftr" sz="quarter" idx="11"/>
          </p:nvPr>
        </p:nvSpPr>
        <p:spPr/>
        <p:txBody>
          <a:bodyPr/>
          <a:lstStyle>
            <a:lvl1pPr>
              <a:defRPr/>
            </a:lvl1pPr>
          </a:lstStyle>
          <a:p>
            <a:pPr>
              <a:defRPr/>
            </a:pPr>
            <a:endParaRPr lang="nb-NO"/>
          </a:p>
        </p:txBody>
      </p:sp>
      <p:sp>
        <p:nvSpPr>
          <p:cNvPr id="7" name="Plassholder for lysbildenummer 17"/>
          <p:cNvSpPr>
            <a:spLocks noGrp="1"/>
          </p:cNvSpPr>
          <p:nvPr>
            <p:ph type="sldNum" sz="quarter" idx="12"/>
          </p:nvPr>
        </p:nvSpPr>
        <p:spPr/>
        <p:txBody>
          <a:bodyPr/>
          <a:lstStyle>
            <a:lvl1pPr>
              <a:defRPr/>
            </a:lvl1pPr>
          </a:lstStyle>
          <a:p>
            <a:pPr>
              <a:defRPr/>
            </a:pPr>
            <a:fld id="{78CC72E8-3674-4D15-A3D7-E76E04626F4B}" type="slidenum">
              <a:rPr lang="nb-NO"/>
              <a:pPr>
                <a:defRPr/>
              </a:pPr>
              <a:t>‹#›</a:t>
            </a:fld>
            <a:endParaRPr lang="nb-N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e med tekst">
    <p:spTree>
      <p:nvGrpSpPr>
        <p:cNvPr id="1" name=""/>
        <p:cNvGrpSpPr/>
        <p:nvPr/>
      </p:nvGrpSpPr>
      <p:grpSpPr>
        <a:xfrm>
          <a:off x="0" y="0"/>
          <a:ext cx="0" cy="0"/>
          <a:chOff x="0" y="0"/>
          <a:chExt cx="0" cy="0"/>
        </a:xfrm>
      </p:grpSpPr>
      <p:sp>
        <p:nvSpPr>
          <p:cNvPr id="5" name="Knip og avrund ett hjørne i rektangel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ttvinklet trekant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ihånds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8" name="Frihånds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2" name="Tittel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nb-NO" smtClean="0"/>
              <a:t>Klikk for å redigere tittelstil</a:t>
            </a:r>
            <a:endParaRPr lang="en-US"/>
          </a:p>
        </p:txBody>
      </p:sp>
      <p:sp>
        <p:nvSpPr>
          <p:cNvPr id="4" name="Plassholder for tekst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nb-NO" smtClean="0"/>
              <a:t>Klikk for å redigere tekststiler i malen</a:t>
            </a:r>
          </a:p>
        </p:txBody>
      </p:sp>
      <p:sp>
        <p:nvSpPr>
          <p:cNvPr id="3" name="Plassholder for bild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nb-NO" noProof="0" smtClean="0"/>
              <a:t>Klikk ikonet for å legge til et bilde</a:t>
            </a:r>
            <a:endParaRPr lang="en-US" noProof="0" dirty="0"/>
          </a:p>
        </p:txBody>
      </p:sp>
      <p:sp>
        <p:nvSpPr>
          <p:cNvPr id="9" name="Plassholder for dato 4"/>
          <p:cNvSpPr>
            <a:spLocks noGrp="1"/>
          </p:cNvSpPr>
          <p:nvPr>
            <p:ph type="dt" sz="half" idx="10"/>
          </p:nvPr>
        </p:nvSpPr>
        <p:spPr/>
        <p:txBody>
          <a:bodyPr/>
          <a:lstStyle>
            <a:lvl1pPr>
              <a:defRPr/>
            </a:lvl1pPr>
          </a:lstStyle>
          <a:p>
            <a:pPr>
              <a:defRPr/>
            </a:pPr>
            <a:fld id="{BABCBD94-DD75-47F1-B79C-250CDA898906}" type="datetimeFigureOut">
              <a:rPr lang="nb-NO"/>
              <a:pPr>
                <a:defRPr/>
              </a:pPr>
              <a:t>27.09.2011</a:t>
            </a:fld>
            <a:endParaRPr lang="nb-NO"/>
          </a:p>
        </p:txBody>
      </p:sp>
      <p:sp>
        <p:nvSpPr>
          <p:cNvPr id="10" name="Plassholder for bunntekst 5"/>
          <p:cNvSpPr>
            <a:spLocks noGrp="1"/>
          </p:cNvSpPr>
          <p:nvPr>
            <p:ph type="ftr" sz="quarter" idx="11"/>
          </p:nvPr>
        </p:nvSpPr>
        <p:spPr/>
        <p:txBody>
          <a:bodyPr/>
          <a:lstStyle>
            <a:lvl1pPr>
              <a:defRPr/>
            </a:lvl1pPr>
          </a:lstStyle>
          <a:p>
            <a:pPr>
              <a:defRPr/>
            </a:pPr>
            <a:endParaRPr lang="nb-NO"/>
          </a:p>
        </p:txBody>
      </p:sp>
      <p:sp>
        <p:nvSpPr>
          <p:cNvPr id="11" name="Plassholder for lysbildenummer 6"/>
          <p:cNvSpPr>
            <a:spLocks noGrp="1"/>
          </p:cNvSpPr>
          <p:nvPr>
            <p:ph type="sldNum" sz="quarter" idx="12"/>
          </p:nvPr>
        </p:nvSpPr>
        <p:spPr>
          <a:xfrm>
            <a:off x="8077200" y="6356350"/>
            <a:ext cx="609600" cy="365125"/>
          </a:xfrm>
        </p:spPr>
        <p:txBody>
          <a:bodyPr/>
          <a:lstStyle>
            <a:lvl1pPr>
              <a:defRPr/>
            </a:lvl1pPr>
          </a:lstStyle>
          <a:p>
            <a:pPr>
              <a:defRPr/>
            </a:pPr>
            <a:fld id="{DEE92EFC-A0BA-4726-A4F3-99B12CC80486}" type="slidenum">
              <a:rPr lang="nb-NO"/>
              <a:pPr>
                <a:defRPr/>
              </a:pPr>
              <a:t>‹#›</a:t>
            </a:fld>
            <a:endParaRPr lang="nb-N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ihånds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8" name="Frihånds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1028" name="Plassholder for tittel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nb-NO" smtClean="0"/>
              <a:t>Klikk for å redigere tittelstil</a:t>
            </a:r>
            <a:endParaRPr lang="en-US" smtClean="0"/>
          </a:p>
        </p:txBody>
      </p:sp>
      <p:sp>
        <p:nvSpPr>
          <p:cNvPr id="1029" name="Plassholder for tekst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smtClean="0"/>
          </a:p>
        </p:txBody>
      </p:sp>
      <p:sp>
        <p:nvSpPr>
          <p:cNvPr id="10" name="Plassholder for dato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smtClean="0">
                <a:solidFill>
                  <a:schemeClr val="tx2">
                    <a:shade val="90000"/>
                  </a:schemeClr>
                </a:solidFill>
              </a:defRPr>
            </a:lvl1pPr>
          </a:lstStyle>
          <a:p>
            <a:pPr>
              <a:defRPr/>
            </a:pPr>
            <a:fld id="{0D522D87-915C-49C8-BD43-33461B2E0D4F}" type="datetimeFigureOut">
              <a:rPr lang="nb-NO"/>
              <a:pPr>
                <a:defRPr/>
              </a:pPr>
              <a:t>27.09.2011</a:t>
            </a:fld>
            <a:endParaRPr lang="nb-NO"/>
          </a:p>
        </p:txBody>
      </p:sp>
      <p:sp>
        <p:nvSpPr>
          <p:cNvPr id="22" name="Plassholder for bunntekst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nb-NO"/>
          </a:p>
        </p:txBody>
      </p:sp>
      <p:sp>
        <p:nvSpPr>
          <p:cNvPr id="18" name="Plassholder for lysbildenumm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smtClean="0">
                <a:solidFill>
                  <a:schemeClr val="tx2">
                    <a:shade val="90000"/>
                  </a:schemeClr>
                </a:solidFill>
              </a:defRPr>
            </a:lvl1pPr>
          </a:lstStyle>
          <a:p>
            <a:pPr>
              <a:defRPr/>
            </a:pPr>
            <a:fld id="{0C4C9527-4A91-4F9D-859B-0AB69D900501}" type="slidenum">
              <a:rPr lang="nb-NO"/>
              <a:pPr>
                <a:defRPr/>
              </a:pPr>
              <a:t>‹#›</a:t>
            </a:fld>
            <a:endParaRPr lang="nb-NO"/>
          </a:p>
        </p:txBody>
      </p:sp>
      <p:grpSp>
        <p:nvGrpSpPr>
          <p:cNvPr id="1033" name="Gruppe 1"/>
          <p:cNvGrpSpPr>
            <a:grpSpLocks/>
          </p:cNvGrpSpPr>
          <p:nvPr/>
        </p:nvGrpSpPr>
        <p:grpSpPr bwMode="auto">
          <a:xfrm>
            <a:off x="-19050" y="203200"/>
            <a:ext cx="9180513" cy="647700"/>
            <a:chOff x="-19045" y="216550"/>
            <a:chExt cx="9180548" cy="649224"/>
          </a:xfrm>
        </p:grpSpPr>
        <p:sp>
          <p:nvSpPr>
            <p:cNvPr id="12" name="Frihånds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ihånds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791" r:id="rId1"/>
    <p:sldLayoutId id="2147483783" r:id="rId2"/>
    <p:sldLayoutId id="2147483792" r:id="rId3"/>
    <p:sldLayoutId id="2147483784" r:id="rId4"/>
    <p:sldLayoutId id="2147483785" r:id="rId5"/>
    <p:sldLayoutId id="2147483786" r:id="rId6"/>
    <p:sldLayoutId id="2147483787" r:id="rId7"/>
    <p:sldLayoutId id="2147483788" r:id="rId8"/>
    <p:sldLayoutId id="2147483793" r:id="rId9"/>
    <p:sldLayoutId id="2147483789" r:id="rId10"/>
    <p:sldLayoutId id="2147483790" r:id="rId11"/>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ssb.no/" TargetMode="External"/><Relationship Id="rId7" Type="http://schemas.openxmlformats.org/officeDocument/2006/relationships/hyperlink" Target="http://www.lotteritilsynet.no/eway/default.aspx?pid=236&amp;trg=MainPaige_5482&amp;MainPaige_5482=5610:0:8,1722"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www.ravninfo.com/" TargetMode="External"/><Relationship Id="rId5" Type="http://schemas.openxmlformats.org/officeDocument/2006/relationships/hyperlink" Target="http://www.bizweb.no/" TargetMode="External"/><Relationship Id="rId4" Type="http://schemas.openxmlformats.org/officeDocument/2006/relationships/hyperlink" Target="http://www.purehelp.no/"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tel 1"/>
          <p:cNvSpPr>
            <a:spLocks noGrp="1"/>
          </p:cNvSpPr>
          <p:nvPr>
            <p:ph type="ctrTitle"/>
          </p:nvPr>
        </p:nvSpPr>
        <p:spPr/>
        <p:txBody>
          <a:bodyPr>
            <a:normAutofit fontScale="90000"/>
          </a:bodyPr>
          <a:lstStyle/>
          <a:p>
            <a:pPr fontAlgn="auto">
              <a:spcAft>
                <a:spcPts val="0"/>
              </a:spcAft>
              <a:defRPr/>
            </a:pPr>
            <a:r>
              <a:rPr lang="nb-NO" sz="8000" smtClean="0"/>
              <a:t>Operasjon døråpner</a:t>
            </a:r>
          </a:p>
        </p:txBody>
      </p:sp>
      <p:sp>
        <p:nvSpPr>
          <p:cNvPr id="5123" name="Undertittel 2"/>
          <p:cNvSpPr>
            <a:spLocks noGrp="1"/>
          </p:cNvSpPr>
          <p:nvPr>
            <p:ph type="subTitle" idx="1"/>
          </p:nvPr>
        </p:nvSpPr>
        <p:spPr>
          <a:xfrm>
            <a:off x="533400" y="3228975"/>
            <a:ext cx="7854950" cy="1752600"/>
          </a:xfrm>
        </p:spPr>
        <p:txBody>
          <a:bodyPr/>
          <a:lstStyle/>
          <a:p>
            <a:pPr marR="0">
              <a:buFont typeface="Arial" charset="0"/>
              <a:buNone/>
            </a:pPr>
            <a:endParaRPr lang="nb-NO" smtClean="0"/>
          </a:p>
          <a:p>
            <a:pPr marR="0">
              <a:buFont typeface="Arial" charset="0"/>
              <a:buNone/>
            </a:pPr>
            <a:r>
              <a:rPr lang="nb-NO" smtClean="0"/>
              <a:t>Møre og Romsdal redaktørforening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tel 1"/>
          <p:cNvSpPr>
            <a:spLocks noGrp="1"/>
          </p:cNvSpPr>
          <p:nvPr>
            <p:ph type="title"/>
          </p:nvPr>
        </p:nvSpPr>
        <p:spPr/>
        <p:txBody>
          <a:bodyPr/>
          <a:lstStyle/>
          <a:p>
            <a:r>
              <a:rPr lang="nb-NO" smtClean="0"/>
              <a:t>Resultat</a:t>
            </a:r>
          </a:p>
        </p:txBody>
      </p:sp>
      <p:sp>
        <p:nvSpPr>
          <p:cNvPr id="14339" name="Plassholder for innhold 2"/>
          <p:cNvSpPr>
            <a:spLocks noGrp="1"/>
          </p:cNvSpPr>
          <p:nvPr>
            <p:ph idx="1"/>
          </p:nvPr>
        </p:nvSpPr>
        <p:spPr/>
        <p:txBody>
          <a:bodyPr/>
          <a:lstStyle/>
          <a:p>
            <a:r>
              <a:rPr lang="nb-NO" smtClean="0"/>
              <a:t>Kartla flere 100 offentlige selskaper som var omfatta av lova</a:t>
            </a:r>
          </a:p>
          <a:p>
            <a:r>
              <a:rPr lang="nb-NO" smtClean="0"/>
              <a:t>Har åpnet ca 50 av 80 selskap.</a:t>
            </a:r>
          </a:p>
          <a:p>
            <a:r>
              <a:rPr lang="nb-NO" smtClean="0"/>
              <a:t>Fått fire negativt vedtak på innsyn etter klage til departementet.</a:t>
            </a:r>
          </a:p>
          <a:p>
            <a:r>
              <a:rPr lang="nb-NO" smtClean="0"/>
              <a:t>Ca. 10-15 saker fremdeles til behandling hos Fylkesmannen i Møre og Romsdal, eller i departementene.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tel 1"/>
          <p:cNvSpPr>
            <a:spLocks noGrp="1"/>
          </p:cNvSpPr>
          <p:nvPr>
            <p:ph type="title"/>
          </p:nvPr>
        </p:nvSpPr>
        <p:spPr/>
        <p:txBody>
          <a:bodyPr/>
          <a:lstStyle/>
          <a:p>
            <a:r>
              <a:rPr lang="nb-NO" smtClean="0"/>
              <a:t>Veien videre</a:t>
            </a:r>
          </a:p>
        </p:txBody>
      </p:sp>
      <p:sp>
        <p:nvSpPr>
          <p:cNvPr id="15363" name="Plassholder for innhold 2"/>
          <p:cNvSpPr>
            <a:spLocks noGrp="1"/>
          </p:cNvSpPr>
          <p:nvPr>
            <p:ph idx="1"/>
          </p:nvPr>
        </p:nvSpPr>
        <p:spPr/>
        <p:txBody>
          <a:bodyPr/>
          <a:lstStyle/>
          <a:p>
            <a:r>
              <a:rPr lang="nb-NO" smtClean="0"/>
              <a:t>Avsluttende samling med alle redaksjoner.</a:t>
            </a:r>
          </a:p>
          <a:p>
            <a:r>
              <a:rPr lang="nb-NO" smtClean="0"/>
              <a:t>Gruppen holder kontakt. Telefonmøter hyppig i ett år.</a:t>
            </a:r>
          </a:p>
          <a:p>
            <a:r>
              <a:rPr lang="nb-NO" smtClean="0"/>
              <a:t>Nettside med verktøykasse.</a:t>
            </a:r>
          </a:p>
          <a:p>
            <a:r>
              <a:rPr lang="nb-NO" smtClean="0"/>
              <a:t>Gjøre prosjektet kjent utenfor Møre og Romsdal.</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tel 1"/>
          <p:cNvSpPr>
            <a:spLocks noGrp="1"/>
          </p:cNvSpPr>
          <p:nvPr>
            <p:ph type="title"/>
          </p:nvPr>
        </p:nvSpPr>
        <p:spPr/>
        <p:txBody>
          <a:bodyPr/>
          <a:lstStyle/>
          <a:p>
            <a:r>
              <a:rPr lang="nb-NO" smtClean="0"/>
              <a:t>Baser</a:t>
            </a:r>
          </a:p>
        </p:txBody>
      </p:sp>
      <p:sp>
        <p:nvSpPr>
          <p:cNvPr id="16387" name="Plassholder for innhold 2"/>
          <p:cNvSpPr>
            <a:spLocks noGrp="1"/>
          </p:cNvSpPr>
          <p:nvPr>
            <p:ph idx="1"/>
          </p:nvPr>
        </p:nvSpPr>
        <p:spPr/>
        <p:txBody>
          <a:bodyPr/>
          <a:lstStyle/>
          <a:p>
            <a:r>
              <a:rPr lang="nb-NO" sz="4400" u="sng" smtClean="0">
                <a:hlinkClick r:id="rId3"/>
              </a:rPr>
              <a:t>www.ssb.no</a:t>
            </a:r>
            <a:endParaRPr lang="nb-NO" sz="4400" u="sng" smtClean="0"/>
          </a:p>
          <a:p>
            <a:r>
              <a:rPr lang="nb-NO" sz="4400" u="sng" smtClean="0">
                <a:hlinkClick r:id="rId4"/>
              </a:rPr>
              <a:t>www.purehelp.no</a:t>
            </a:r>
            <a:endParaRPr lang="nb-NO" sz="4400" u="sng" smtClean="0"/>
          </a:p>
          <a:p>
            <a:r>
              <a:rPr lang="nb-NO" sz="4400" u="sng" smtClean="0">
                <a:hlinkClick r:id="rId5"/>
              </a:rPr>
              <a:t>www.bizweb.no</a:t>
            </a:r>
            <a:endParaRPr lang="nb-NO" sz="4400" smtClean="0"/>
          </a:p>
          <a:p>
            <a:r>
              <a:rPr lang="nb-NO" sz="4400" u="sng" smtClean="0">
                <a:hlinkClick r:id="rId6"/>
              </a:rPr>
              <a:t>www.ravninfo.com</a:t>
            </a:r>
            <a:endParaRPr lang="nb-NO" sz="4400" u="sng" smtClean="0"/>
          </a:p>
          <a:p>
            <a:r>
              <a:rPr lang="nb-NO" sz="4400" u="sng" smtClean="0">
                <a:hlinkClick r:id="rId7"/>
              </a:rPr>
              <a:t>Lotteri- og stiftelsestilsynet.</a:t>
            </a:r>
            <a:endParaRPr lang="nb-NO" sz="4400" smtClean="0"/>
          </a:p>
          <a:p>
            <a:endParaRPr lang="nb-NO" u="sng"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rtlCol="0">
            <a:normAutofit fontScale="90000"/>
          </a:bodyPr>
          <a:lstStyle/>
          <a:p>
            <a:pPr fontAlgn="auto">
              <a:spcAft>
                <a:spcPts val="0"/>
              </a:spcAft>
              <a:defRPr/>
            </a:pPr>
            <a:r>
              <a:rPr lang="nb-NO" b="1" dirty="0" smtClean="0"/>
              <a:t>Mål og bakgrunn for prosjektet</a:t>
            </a:r>
            <a:r>
              <a:rPr lang="nb-NO" dirty="0" smtClean="0"/>
              <a:t/>
            </a:r>
            <a:br>
              <a:rPr lang="nb-NO" dirty="0" smtClean="0"/>
            </a:br>
            <a:endParaRPr lang="nb-NO" dirty="0" smtClean="0"/>
          </a:p>
        </p:txBody>
      </p:sp>
      <p:sp>
        <p:nvSpPr>
          <p:cNvPr id="6147" name="Plassholder for innhold 2"/>
          <p:cNvSpPr>
            <a:spLocks noGrp="1"/>
          </p:cNvSpPr>
          <p:nvPr>
            <p:ph idx="1"/>
          </p:nvPr>
        </p:nvSpPr>
        <p:spPr/>
        <p:txBody>
          <a:bodyPr/>
          <a:lstStyle/>
          <a:p>
            <a:r>
              <a:rPr lang="nb-NO" smtClean="0"/>
              <a:t>Ny offentlighetslov</a:t>
            </a:r>
          </a:p>
          <a:p>
            <a:r>
              <a:rPr lang="nb-NO" smtClean="0"/>
              <a:t>Mest mulig innsyn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tel 1"/>
          <p:cNvSpPr>
            <a:spLocks noGrp="1"/>
          </p:cNvSpPr>
          <p:nvPr>
            <p:ph type="title"/>
          </p:nvPr>
        </p:nvSpPr>
        <p:spPr/>
        <p:txBody>
          <a:bodyPr/>
          <a:lstStyle/>
          <a:p>
            <a:r>
              <a:rPr lang="nb-NO" smtClean="0"/>
              <a:t>Organisering av prosjektet</a:t>
            </a:r>
          </a:p>
        </p:txBody>
      </p:sp>
      <p:sp>
        <p:nvSpPr>
          <p:cNvPr id="7171" name="Plassholder for innhold 2"/>
          <p:cNvSpPr>
            <a:spLocks noGrp="1"/>
          </p:cNvSpPr>
          <p:nvPr>
            <p:ph idx="1"/>
          </p:nvPr>
        </p:nvSpPr>
        <p:spPr/>
        <p:txBody>
          <a:bodyPr/>
          <a:lstStyle/>
          <a:p>
            <a:pPr>
              <a:buFont typeface="Arial" charset="0"/>
              <a:buChar char="•"/>
            </a:pPr>
            <a:r>
              <a:rPr lang="nb-NO" smtClean="0"/>
              <a:t>Frikjøp av ressurspersoner .</a:t>
            </a:r>
          </a:p>
          <a:p>
            <a:pPr>
              <a:buFont typeface="Arial" charset="0"/>
              <a:buChar char="•"/>
            </a:pPr>
            <a:r>
              <a:rPr lang="nb-NO" smtClean="0"/>
              <a:t>De fire store i Møre og Romsdal, og redaktørforeningen økonomiske støttespillere.</a:t>
            </a:r>
          </a:p>
          <a:p>
            <a:pPr>
              <a:buFont typeface="Arial" charset="0"/>
              <a:buChar char="•"/>
            </a:pPr>
            <a:r>
              <a:rPr lang="nb-NO" smtClean="0"/>
              <a:t>Involvering av alle redaksjoner i Møre og Romsdal. </a:t>
            </a:r>
          </a:p>
          <a:p>
            <a:pPr>
              <a:buFont typeface="Arial" charset="0"/>
              <a:buChar char="•"/>
            </a:pPr>
            <a:r>
              <a:rPr lang="nb-NO" smtClean="0"/>
              <a:t>KARTLEGGING ÅPNING AV SELSKAPER.</a:t>
            </a:r>
          </a:p>
          <a:p>
            <a:pPr>
              <a:buFont typeface="Arial" charset="0"/>
              <a:buChar char="•"/>
            </a:pPr>
            <a:r>
              <a:rPr lang="nb-NO" smtClean="0"/>
              <a:t>Opplæring i redaksjonene.</a:t>
            </a:r>
          </a:p>
          <a:p>
            <a:pPr>
              <a:buFont typeface="Arial" charset="0"/>
              <a:buChar char="•"/>
            </a:pPr>
            <a:r>
              <a:rPr lang="nb-NO" smtClean="0"/>
              <a:t>Bistå og være ressurs i forbindelse med klagesaker.</a:t>
            </a:r>
          </a:p>
          <a:p>
            <a:pPr>
              <a:buFont typeface="Arial" charset="0"/>
              <a:buChar char="•"/>
            </a:pPr>
            <a:r>
              <a:rPr lang="nb-NO" smtClean="0"/>
              <a:t>Informere virksomhetene om lovendringen.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rtlCol="0">
            <a:normAutofit fontScale="90000"/>
          </a:bodyPr>
          <a:lstStyle/>
          <a:p>
            <a:pPr fontAlgn="auto">
              <a:spcAft>
                <a:spcPts val="0"/>
              </a:spcAft>
              <a:defRPr/>
            </a:pPr>
            <a:r>
              <a:rPr lang="nb-NO" b="1" u="sng" dirty="0" smtClean="0"/>
              <a:t>VIKTIG SUKSESSKRITERIUM:</a:t>
            </a:r>
            <a:r>
              <a:rPr lang="nb-NO" dirty="0" smtClean="0"/>
              <a:t/>
            </a:r>
            <a:br>
              <a:rPr lang="nb-NO" dirty="0" smtClean="0"/>
            </a:br>
            <a:endParaRPr lang="nb-NO" dirty="0" smtClean="0"/>
          </a:p>
        </p:txBody>
      </p:sp>
      <p:sp>
        <p:nvSpPr>
          <p:cNvPr id="8195" name="Plassholder for innhold 2"/>
          <p:cNvSpPr>
            <a:spLocks noGrp="1"/>
          </p:cNvSpPr>
          <p:nvPr>
            <p:ph idx="1"/>
          </p:nvPr>
        </p:nvSpPr>
        <p:spPr/>
        <p:txBody>
          <a:bodyPr/>
          <a:lstStyle/>
          <a:p>
            <a:r>
              <a:rPr lang="nb-NO" i="1" smtClean="0"/>
              <a:t>Det er bedre at vi lykkes med å åpne </a:t>
            </a:r>
            <a:r>
              <a:rPr lang="nb-NO" b="1" i="1" smtClean="0"/>
              <a:t>noen få </a:t>
            </a:r>
            <a:r>
              <a:rPr lang="nb-NO" i="1" smtClean="0"/>
              <a:t>men  samfunnsmessig betydningsfulle virksomheter /selskaper og  sørger for kontinuerlig nyhetsovervåking av disse, enn å etablere  halvfungerende og haltende rutiner og systemer for et stort antall virksomheter og selskaper.</a:t>
            </a:r>
            <a:endParaRPr lang="nb-NO" smtClean="0"/>
          </a:p>
          <a:p>
            <a:pPr>
              <a:buFont typeface="Arial" charset="0"/>
              <a:buNone/>
            </a:pPr>
            <a:endParaRPr lang="nb-NO"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tel 1"/>
          <p:cNvSpPr>
            <a:spLocks noGrp="1"/>
          </p:cNvSpPr>
          <p:nvPr>
            <p:ph type="title"/>
          </p:nvPr>
        </p:nvSpPr>
        <p:spPr/>
        <p:txBody>
          <a:bodyPr/>
          <a:lstStyle/>
          <a:p>
            <a:r>
              <a:rPr lang="nb-NO" smtClean="0"/>
              <a:t>Gruppen medlemmer</a:t>
            </a:r>
          </a:p>
        </p:txBody>
      </p:sp>
      <p:sp>
        <p:nvSpPr>
          <p:cNvPr id="3" name="Plassholder for innhold 2"/>
          <p:cNvSpPr>
            <a:spLocks noGrp="1"/>
          </p:cNvSpPr>
          <p:nvPr>
            <p:ph idx="1"/>
          </p:nvPr>
        </p:nvSpPr>
        <p:spPr/>
        <p:txBody>
          <a:bodyPr rtlCol="0">
            <a:normAutofit fontScale="85000" lnSpcReduction="10000"/>
          </a:bodyPr>
          <a:lstStyle/>
          <a:p>
            <a:pPr marL="274320" indent="-274320" fontAlgn="auto">
              <a:spcAft>
                <a:spcPts val="0"/>
              </a:spcAft>
              <a:buClr>
                <a:schemeClr val="accent3"/>
              </a:buClr>
              <a:buFont typeface="Arial" pitchFamily="34" charset="0"/>
              <a:buChar char="•"/>
              <a:defRPr/>
            </a:pPr>
            <a:r>
              <a:rPr lang="nb-NO" b="1" dirty="0" smtClean="0"/>
              <a:t>Prosjektleder :                               Hans Martin </a:t>
            </a:r>
            <a:r>
              <a:rPr lang="nb-NO" b="1" dirty="0" err="1" smtClean="0"/>
              <a:t>Dypvik</a:t>
            </a:r>
            <a:endParaRPr lang="nb-NO" b="1" dirty="0" smtClean="0"/>
          </a:p>
          <a:p>
            <a:pPr marL="274320" indent="-274320" fontAlgn="auto">
              <a:spcAft>
                <a:spcPts val="0"/>
              </a:spcAft>
              <a:buClr>
                <a:schemeClr val="accent3"/>
              </a:buClr>
              <a:buFont typeface="Arial" pitchFamily="34" charset="0"/>
              <a:buNone/>
              <a:defRPr/>
            </a:pPr>
            <a:r>
              <a:rPr lang="nb-NO" dirty="0" smtClean="0"/>
              <a:t>  </a:t>
            </a:r>
          </a:p>
          <a:p>
            <a:pPr marL="274320" indent="-274320" fontAlgn="auto">
              <a:spcAft>
                <a:spcPts val="0"/>
              </a:spcAft>
              <a:buClr>
                <a:schemeClr val="accent3"/>
              </a:buClr>
              <a:buFont typeface="Arial" pitchFamily="34" charset="0"/>
              <a:buChar char="•"/>
              <a:defRPr/>
            </a:pPr>
            <a:r>
              <a:rPr lang="nb-NO" b="1" dirty="0" err="1" smtClean="0"/>
              <a:t>Sunnmørsposten</a:t>
            </a:r>
            <a:r>
              <a:rPr lang="nb-NO" b="1" dirty="0" smtClean="0"/>
              <a:t>:			Anne-Mari Tomasgard</a:t>
            </a:r>
            <a:endParaRPr lang="nb-NO" dirty="0" smtClean="0"/>
          </a:p>
          <a:p>
            <a:pPr marL="274320" indent="-274320" fontAlgn="auto">
              <a:spcAft>
                <a:spcPts val="0"/>
              </a:spcAft>
              <a:buClr>
                <a:schemeClr val="accent3"/>
              </a:buClr>
              <a:buFont typeface="Arial" pitchFamily="34" charset="0"/>
              <a:buNone/>
              <a:defRPr/>
            </a:pPr>
            <a:r>
              <a:rPr lang="nb-NO" b="1" dirty="0" smtClean="0"/>
              <a:t> </a:t>
            </a:r>
            <a:endParaRPr lang="nb-NO" dirty="0" smtClean="0"/>
          </a:p>
          <a:p>
            <a:pPr marL="274320" indent="-274320" fontAlgn="auto">
              <a:spcAft>
                <a:spcPts val="0"/>
              </a:spcAft>
              <a:buClr>
                <a:schemeClr val="accent3"/>
              </a:buClr>
              <a:buFont typeface="Arial" pitchFamily="34" charset="0"/>
              <a:buChar char="•"/>
              <a:defRPr/>
            </a:pPr>
            <a:r>
              <a:rPr lang="nb-NO" b="1" dirty="0" smtClean="0"/>
              <a:t>NRK Møre og Romsdal:		Øyvind Johan Heggstad</a:t>
            </a:r>
            <a:endParaRPr lang="nb-NO" dirty="0" smtClean="0"/>
          </a:p>
          <a:p>
            <a:pPr marL="274320" indent="-274320" fontAlgn="auto">
              <a:spcAft>
                <a:spcPts val="0"/>
              </a:spcAft>
              <a:buClr>
                <a:schemeClr val="accent3"/>
              </a:buClr>
              <a:buFont typeface="Arial" pitchFamily="34" charset="0"/>
              <a:buNone/>
              <a:defRPr/>
            </a:pPr>
            <a:r>
              <a:rPr lang="nb-NO" b="1" dirty="0" smtClean="0"/>
              <a:t> </a:t>
            </a:r>
            <a:endParaRPr lang="nb-NO" dirty="0" smtClean="0"/>
          </a:p>
          <a:p>
            <a:pPr marL="274320" indent="-274320" fontAlgn="auto">
              <a:spcAft>
                <a:spcPts val="0"/>
              </a:spcAft>
              <a:buClr>
                <a:schemeClr val="accent3"/>
              </a:buClr>
              <a:buFont typeface="Arial" pitchFamily="34" charset="0"/>
              <a:buChar char="•"/>
              <a:defRPr/>
            </a:pPr>
            <a:r>
              <a:rPr lang="nb-NO" b="1" dirty="0" smtClean="0"/>
              <a:t>Romsdals Budstikke:		Per-Kristian Bratteng</a:t>
            </a:r>
            <a:endParaRPr lang="nb-NO" dirty="0" smtClean="0"/>
          </a:p>
          <a:p>
            <a:pPr marL="274320" indent="-274320" fontAlgn="auto">
              <a:spcAft>
                <a:spcPts val="0"/>
              </a:spcAft>
              <a:buClr>
                <a:schemeClr val="accent3"/>
              </a:buClr>
              <a:buFont typeface="Arial" pitchFamily="34" charset="0"/>
              <a:buNone/>
              <a:defRPr/>
            </a:pPr>
            <a:r>
              <a:rPr lang="nb-NO" b="1" dirty="0" smtClean="0"/>
              <a:t> </a:t>
            </a:r>
            <a:endParaRPr lang="nb-NO" dirty="0" smtClean="0"/>
          </a:p>
          <a:p>
            <a:pPr marL="274320" indent="-274320" fontAlgn="auto">
              <a:spcAft>
                <a:spcPts val="0"/>
              </a:spcAft>
              <a:buClr>
                <a:schemeClr val="accent3"/>
              </a:buClr>
              <a:buFont typeface="Arial" pitchFamily="34" charset="0"/>
              <a:buChar char="•"/>
              <a:defRPr/>
            </a:pPr>
            <a:r>
              <a:rPr lang="nb-NO" b="1" dirty="0" smtClean="0"/>
              <a:t>M &amp; R Redaktørforening:	             Richard Nergaard</a:t>
            </a:r>
            <a:endParaRPr lang="nb-NO" dirty="0" smtClean="0"/>
          </a:p>
          <a:p>
            <a:pPr marL="274320" indent="-274320" fontAlgn="auto">
              <a:spcAft>
                <a:spcPts val="0"/>
              </a:spcAft>
              <a:buClr>
                <a:schemeClr val="accent3"/>
              </a:buClr>
              <a:buFont typeface="Arial" pitchFamily="34" charset="0"/>
              <a:buChar char="•"/>
              <a:defRPr/>
            </a:pPr>
            <a:endParaRPr lang="nb-NO" dirty="0" smtClean="0"/>
          </a:p>
          <a:p>
            <a:pPr marL="274320" indent="-274320" fontAlgn="auto">
              <a:spcAft>
                <a:spcPts val="0"/>
              </a:spcAft>
              <a:buClr>
                <a:schemeClr val="accent3"/>
              </a:buClr>
              <a:buFont typeface="Arial" pitchFamily="34" charset="0"/>
              <a:buChar char="•"/>
              <a:defRPr/>
            </a:pPr>
            <a:r>
              <a:rPr lang="nb-NO" b="1" dirty="0" smtClean="0"/>
              <a:t>Tidens Krav:			Jan Arve Ødegård</a:t>
            </a:r>
            <a:endParaRPr lang="nb-NO"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rtlCol="0">
            <a:normAutofit fontScale="90000"/>
          </a:bodyPr>
          <a:lstStyle/>
          <a:p>
            <a:pPr fontAlgn="auto">
              <a:spcAft>
                <a:spcPts val="0"/>
              </a:spcAft>
              <a:defRPr/>
            </a:pPr>
            <a:r>
              <a:rPr lang="nb-NO" b="1" dirty="0" smtClean="0"/>
              <a:t>FORVENTNINGER/OPPGAVER:</a:t>
            </a:r>
            <a:r>
              <a:rPr lang="nb-NO" dirty="0" smtClean="0"/>
              <a:t/>
            </a:r>
            <a:br>
              <a:rPr lang="nb-NO" dirty="0" smtClean="0"/>
            </a:br>
            <a:endParaRPr lang="nb-NO" dirty="0" smtClean="0"/>
          </a:p>
        </p:txBody>
      </p:sp>
      <p:sp>
        <p:nvSpPr>
          <p:cNvPr id="3" name="Plassholder for innhold 2"/>
          <p:cNvSpPr>
            <a:spLocks noGrp="1"/>
          </p:cNvSpPr>
          <p:nvPr>
            <p:ph idx="1"/>
          </p:nvPr>
        </p:nvSpPr>
        <p:spPr/>
        <p:txBody>
          <a:bodyPr rtlCol="0">
            <a:normAutofit fontScale="85000" lnSpcReduction="20000"/>
          </a:bodyPr>
          <a:lstStyle/>
          <a:p>
            <a:pPr marL="274320" indent="-274320" fontAlgn="auto">
              <a:spcAft>
                <a:spcPts val="0"/>
              </a:spcAft>
              <a:buClr>
                <a:schemeClr val="accent3"/>
              </a:buClr>
              <a:buFont typeface="Arial" pitchFamily="34" charset="0"/>
              <a:buChar char="•"/>
              <a:defRPr/>
            </a:pPr>
            <a:r>
              <a:rPr lang="nb-NO" dirty="0" smtClean="0"/>
              <a:t> </a:t>
            </a:r>
            <a:r>
              <a:rPr lang="nb-NO" b="1" dirty="0" smtClean="0"/>
              <a:t>At vi kartlegger hva som finnes av interessante virksomheter/selskaper i  Møre og Romsdal som er eid eller dominert av det offentlige. </a:t>
            </a:r>
          </a:p>
          <a:p>
            <a:pPr marL="274320" indent="-274320" fontAlgn="auto">
              <a:spcAft>
                <a:spcPts val="0"/>
              </a:spcAft>
              <a:buClr>
                <a:schemeClr val="accent3"/>
              </a:buClr>
              <a:buFont typeface="Arial" pitchFamily="34" charset="0"/>
              <a:buChar char="•"/>
              <a:defRPr/>
            </a:pPr>
            <a:endParaRPr lang="nb-NO" b="1" dirty="0" smtClean="0"/>
          </a:p>
          <a:p>
            <a:pPr marL="274320" indent="-274320" fontAlgn="auto">
              <a:spcAft>
                <a:spcPts val="0"/>
              </a:spcAft>
              <a:buClr>
                <a:schemeClr val="accent3"/>
              </a:buClr>
              <a:buFont typeface="Arial" pitchFamily="34" charset="0"/>
              <a:buChar char="•"/>
              <a:defRPr/>
            </a:pPr>
            <a:r>
              <a:rPr lang="nb-NO" b="1" dirty="0" smtClean="0"/>
              <a:t>At vi i samråd mellom små og store redaksjoner velger ut et </a:t>
            </a:r>
            <a:r>
              <a:rPr lang="nb-NO" b="1" u="sng" dirty="0" smtClean="0"/>
              <a:t>overkommelig</a:t>
            </a:r>
            <a:r>
              <a:rPr lang="nb-NO" b="1" dirty="0" smtClean="0"/>
              <a:t> antall virksomheter/selskaper som skal søkes åpnes ved hjelp av </a:t>
            </a:r>
            <a:r>
              <a:rPr lang="nb-NO" b="1" dirty="0" err="1" smtClean="0"/>
              <a:t>Off.loven</a:t>
            </a:r>
            <a:r>
              <a:rPr lang="nb-NO" b="1" dirty="0" smtClean="0"/>
              <a:t> og finner en fordeling som i størst mulig grad tilfredsstiller alle redaksjoner</a:t>
            </a:r>
          </a:p>
          <a:p>
            <a:pPr marL="274320" indent="-274320" fontAlgn="auto">
              <a:spcAft>
                <a:spcPts val="0"/>
              </a:spcAft>
              <a:buClr>
                <a:schemeClr val="accent3"/>
              </a:buClr>
              <a:buFont typeface="Arial" pitchFamily="34" charset="0"/>
              <a:buNone/>
              <a:defRPr/>
            </a:pPr>
            <a:r>
              <a:rPr lang="nb-NO" dirty="0" smtClean="0"/>
              <a:t> </a:t>
            </a:r>
          </a:p>
          <a:p>
            <a:pPr marL="274320" indent="-274320" fontAlgn="auto">
              <a:spcAft>
                <a:spcPts val="0"/>
              </a:spcAft>
              <a:buClr>
                <a:schemeClr val="accent3"/>
              </a:buClr>
              <a:buFont typeface="Arial" pitchFamily="34" charset="0"/>
              <a:buChar char="•"/>
              <a:defRPr/>
            </a:pPr>
            <a:r>
              <a:rPr lang="nb-NO" dirty="0" smtClean="0"/>
              <a:t> </a:t>
            </a:r>
            <a:r>
              <a:rPr lang="nb-NO" b="1" dirty="0" smtClean="0"/>
              <a:t>Kontakter virksomhetene/selskapene, skaper aksept for innsyn og etablerer rutiner og systemer for tilgang til styrepapirer, postjournaler, osv.</a:t>
            </a:r>
            <a:endParaRPr lang="nb-NO" dirty="0" smtClean="0"/>
          </a:p>
          <a:p>
            <a:pPr marL="274320" indent="-274320" fontAlgn="auto">
              <a:spcAft>
                <a:spcPts val="0"/>
              </a:spcAft>
              <a:buClr>
                <a:schemeClr val="accent3"/>
              </a:buClr>
              <a:buFont typeface="Arial" pitchFamily="34" charset="0"/>
              <a:buNone/>
              <a:defRPr/>
            </a:pPr>
            <a:r>
              <a:rPr lang="nb-NO" dirty="0" smtClean="0"/>
              <a:t> </a:t>
            </a:r>
          </a:p>
          <a:p>
            <a:pPr marL="274320" indent="-274320" fontAlgn="auto">
              <a:spcAft>
                <a:spcPts val="0"/>
              </a:spcAft>
              <a:buClr>
                <a:schemeClr val="accent3"/>
              </a:buClr>
              <a:buFont typeface="Arial" pitchFamily="34" charset="0"/>
              <a:buChar char="•"/>
              <a:defRPr/>
            </a:pPr>
            <a:r>
              <a:rPr lang="nb-NO" b="1" dirty="0" smtClean="0"/>
              <a:t>Bistår med, eller besørger klager når det er nødvendig.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tel 1"/>
          <p:cNvSpPr>
            <a:spLocks noGrp="1"/>
          </p:cNvSpPr>
          <p:nvPr>
            <p:ph type="title"/>
          </p:nvPr>
        </p:nvSpPr>
        <p:spPr/>
        <p:txBody>
          <a:bodyPr/>
          <a:lstStyle/>
          <a:p>
            <a:r>
              <a:rPr lang="nb-NO" smtClean="0"/>
              <a:t>Utvalg og fremgangsmåte</a:t>
            </a:r>
          </a:p>
        </p:txBody>
      </p:sp>
      <p:sp>
        <p:nvSpPr>
          <p:cNvPr id="11267" name="Plassholder for innhold 2"/>
          <p:cNvSpPr>
            <a:spLocks noGrp="1"/>
          </p:cNvSpPr>
          <p:nvPr>
            <p:ph idx="1"/>
          </p:nvPr>
        </p:nvSpPr>
        <p:spPr/>
        <p:txBody>
          <a:bodyPr/>
          <a:lstStyle/>
          <a:p>
            <a:r>
              <a:rPr lang="nb-NO" smtClean="0"/>
              <a:t>80 selskaper  valgt ut</a:t>
            </a:r>
          </a:p>
          <a:p>
            <a:r>
              <a:rPr lang="nb-NO" smtClean="0"/>
              <a:t>Fordelt mellom gruppens medlemmer</a:t>
            </a:r>
          </a:p>
          <a:p>
            <a:r>
              <a:rPr lang="nb-NO" smtClean="0"/>
              <a:t>Telefonhendvendelser</a:t>
            </a:r>
          </a:p>
          <a:p>
            <a:r>
              <a:rPr lang="nb-NO" smtClean="0"/>
              <a:t>Oppfølging med innsynskrav</a:t>
            </a:r>
          </a:p>
          <a:p>
            <a:r>
              <a:rPr lang="nb-NO" smtClean="0"/>
              <a:t>Evt. klage</a:t>
            </a:r>
          </a:p>
          <a:p>
            <a:r>
              <a:rPr lang="nb-NO" smtClean="0"/>
              <a:t>Evt. anke til Fylkesmannen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rtlCol="0">
            <a:normAutofit fontScale="90000"/>
          </a:bodyPr>
          <a:lstStyle/>
          <a:p>
            <a:pPr fontAlgn="auto">
              <a:spcAft>
                <a:spcPts val="0"/>
              </a:spcAft>
              <a:defRPr/>
            </a:pPr>
            <a:r>
              <a:rPr lang="nb-NO" b="1" u="sng" dirty="0" smtClean="0"/>
              <a:t>KRAV TIL REDAKSJONENE:</a:t>
            </a:r>
            <a:r>
              <a:rPr lang="nb-NO" dirty="0" smtClean="0"/>
              <a:t/>
            </a:r>
            <a:br>
              <a:rPr lang="nb-NO" dirty="0" smtClean="0"/>
            </a:br>
            <a:endParaRPr lang="nb-NO" dirty="0" smtClean="0"/>
          </a:p>
        </p:txBody>
      </p:sp>
      <p:sp>
        <p:nvSpPr>
          <p:cNvPr id="3" name="Plassholder for innhold 2"/>
          <p:cNvSpPr>
            <a:spLocks noGrp="1"/>
          </p:cNvSpPr>
          <p:nvPr>
            <p:ph idx="1"/>
          </p:nvPr>
        </p:nvSpPr>
        <p:spPr/>
        <p:txBody>
          <a:bodyPr rtlCol="0">
            <a:normAutofit fontScale="92500" lnSpcReduction="20000"/>
          </a:bodyPr>
          <a:lstStyle/>
          <a:p>
            <a:pPr marL="274320" indent="-274320" fontAlgn="auto">
              <a:spcAft>
                <a:spcPts val="0"/>
              </a:spcAft>
              <a:buClr>
                <a:schemeClr val="accent3"/>
              </a:buClr>
              <a:buFont typeface="Arial" pitchFamily="34" charset="0"/>
              <a:buNone/>
              <a:defRPr/>
            </a:pPr>
            <a:endParaRPr lang="nb-NO" b="1" dirty="0" smtClean="0"/>
          </a:p>
          <a:p>
            <a:pPr marL="274320" indent="-274320" fontAlgn="auto">
              <a:spcAft>
                <a:spcPts val="0"/>
              </a:spcAft>
              <a:buClr>
                <a:schemeClr val="accent3"/>
              </a:buClr>
              <a:buFont typeface="Arial" pitchFamily="34" charset="0"/>
              <a:buChar char="•"/>
              <a:defRPr/>
            </a:pPr>
            <a:r>
              <a:rPr lang="nb-NO" b="1" dirty="0" smtClean="0"/>
              <a:t>Utpeke ansvarlige som i framtida skal følge opp de enkelte virksomheter og selskaper etter hvert som de åpnes </a:t>
            </a:r>
          </a:p>
          <a:p>
            <a:pPr marL="274320" indent="-274320" fontAlgn="auto">
              <a:spcAft>
                <a:spcPts val="0"/>
              </a:spcAft>
              <a:buClr>
                <a:schemeClr val="accent3"/>
              </a:buClr>
              <a:buFont typeface="Arial" pitchFamily="34" charset="0"/>
              <a:buNone/>
              <a:defRPr/>
            </a:pPr>
            <a:endParaRPr lang="nb-NO" dirty="0" smtClean="0"/>
          </a:p>
          <a:p>
            <a:pPr marL="274320" indent="-274320" fontAlgn="auto">
              <a:spcAft>
                <a:spcPts val="0"/>
              </a:spcAft>
              <a:buClr>
                <a:schemeClr val="accent3"/>
              </a:buClr>
              <a:buFont typeface="Arial" pitchFamily="34" charset="0"/>
              <a:buChar char="•"/>
              <a:defRPr/>
            </a:pPr>
            <a:r>
              <a:rPr lang="nb-NO" b="1" dirty="0" smtClean="0"/>
              <a:t> Disse journalistene må få støtte og oppfølging (iblant også kontrolleres) av  redaksjonens medlem i prosjektgruppa og nærmeste overordnede.</a:t>
            </a:r>
          </a:p>
          <a:p>
            <a:pPr marL="274320" indent="-274320" fontAlgn="auto">
              <a:spcAft>
                <a:spcPts val="0"/>
              </a:spcAft>
              <a:buClr>
                <a:schemeClr val="accent3"/>
              </a:buClr>
              <a:buFont typeface="Arial" pitchFamily="34" charset="0"/>
              <a:buNone/>
              <a:defRPr/>
            </a:pPr>
            <a:endParaRPr lang="nb-NO" b="1" dirty="0" smtClean="0"/>
          </a:p>
          <a:p>
            <a:pPr marL="274320" indent="-274320" fontAlgn="auto">
              <a:spcAft>
                <a:spcPts val="0"/>
              </a:spcAft>
              <a:buClr>
                <a:schemeClr val="accent3"/>
              </a:buClr>
              <a:buFont typeface="Arial" pitchFamily="34" charset="0"/>
              <a:buChar char="•"/>
              <a:defRPr/>
            </a:pPr>
            <a:r>
              <a:rPr lang="nb-NO" dirty="0" smtClean="0"/>
              <a:t> </a:t>
            </a:r>
            <a:r>
              <a:rPr lang="nb-NO" b="1" dirty="0" smtClean="0"/>
              <a:t>De mindre redaksjonene uten medlemmer i prosjektgruppa må også kunne  få støtte og oppfølging (kanskje en fadderskapsordning i prosjektgruppa?)</a:t>
            </a:r>
            <a:endParaRPr lang="nb-NO"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tel 1"/>
          <p:cNvSpPr>
            <a:spLocks noGrp="1"/>
          </p:cNvSpPr>
          <p:nvPr>
            <p:ph type="title"/>
          </p:nvPr>
        </p:nvSpPr>
        <p:spPr/>
        <p:txBody>
          <a:bodyPr/>
          <a:lstStyle/>
          <a:p>
            <a:r>
              <a:rPr lang="nb-NO" smtClean="0"/>
              <a:t>Vi avslørte og erfarte</a:t>
            </a:r>
          </a:p>
        </p:txBody>
      </p:sp>
      <p:sp>
        <p:nvSpPr>
          <p:cNvPr id="3" name="Plassholder for innhold 2"/>
          <p:cNvSpPr>
            <a:spLocks noGrp="1"/>
          </p:cNvSpPr>
          <p:nvPr>
            <p:ph idx="1"/>
          </p:nvPr>
        </p:nvSpPr>
        <p:spPr/>
        <p:txBody>
          <a:bodyPr rtlCol="0">
            <a:normAutofit fontScale="92500" lnSpcReduction="20000"/>
          </a:bodyPr>
          <a:lstStyle/>
          <a:p>
            <a:pPr marL="274320" indent="-274320" fontAlgn="auto">
              <a:spcAft>
                <a:spcPts val="0"/>
              </a:spcAft>
              <a:buClr>
                <a:schemeClr val="accent3"/>
              </a:buClr>
              <a:buFont typeface="Arial" pitchFamily="34" charset="0"/>
              <a:buChar char="•"/>
              <a:defRPr/>
            </a:pPr>
            <a:r>
              <a:rPr lang="nb-NO" dirty="0" smtClean="0"/>
              <a:t>Mangel på kunnskap om offentlighetslova og arkivlova</a:t>
            </a:r>
          </a:p>
          <a:p>
            <a:pPr marL="274320" indent="-274320" fontAlgn="auto">
              <a:spcAft>
                <a:spcPts val="0"/>
              </a:spcAft>
              <a:buClr>
                <a:schemeClr val="accent3"/>
              </a:buClr>
              <a:buFont typeface="Arial" pitchFamily="34" charset="0"/>
              <a:buChar char="•"/>
              <a:defRPr/>
            </a:pPr>
            <a:r>
              <a:rPr lang="nb-NO" dirty="0" smtClean="0"/>
              <a:t>Uklare føringer fra eier på hvordan journal skal føres.</a:t>
            </a:r>
          </a:p>
          <a:p>
            <a:pPr marL="274320" indent="-274320" fontAlgn="auto">
              <a:spcAft>
                <a:spcPts val="0"/>
              </a:spcAft>
              <a:buClr>
                <a:schemeClr val="accent3"/>
              </a:buClr>
              <a:buFont typeface="Arial" pitchFamily="34" charset="0"/>
              <a:buChar char="•"/>
              <a:defRPr/>
            </a:pPr>
            <a:r>
              <a:rPr lang="nb-NO" dirty="0" smtClean="0"/>
              <a:t>Manglende føring av journal, og mangelfull føring</a:t>
            </a:r>
          </a:p>
          <a:p>
            <a:pPr marL="274320" indent="-274320" fontAlgn="auto">
              <a:spcAft>
                <a:spcPts val="0"/>
              </a:spcAft>
              <a:buClr>
                <a:schemeClr val="accent3"/>
              </a:buClr>
              <a:buFont typeface="Arial" pitchFamily="34" charset="0"/>
              <a:buChar char="•"/>
              <a:defRPr/>
            </a:pPr>
            <a:r>
              <a:rPr lang="nb-NO" dirty="0" smtClean="0"/>
              <a:t>Noen selskaper hadde stor innsikt og brukte dette for å hindre innsyn (kraftselskap)</a:t>
            </a:r>
          </a:p>
          <a:p>
            <a:pPr marL="274320" indent="-274320" fontAlgn="auto">
              <a:spcAft>
                <a:spcPts val="0"/>
              </a:spcAft>
              <a:buClr>
                <a:schemeClr val="accent3"/>
              </a:buClr>
              <a:buFont typeface="Arial" pitchFamily="34" charset="0"/>
              <a:buChar char="•"/>
              <a:defRPr/>
            </a:pPr>
            <a:r>
              <a:rPr lang="nb-NO" dirty="0" smtClean="0"/>
              <a:t>Liten forståelse for innsyn</a:t>
            </a:r>
          </a:p>
          <a:p>
            <a:pPr marL="274320" indent="-274320" fontAlgn="auto">
              <a:spcAft>
                <a:spcPts val="0"/>
              </a:spcAft>
              <a:buClr>
                <a:schemeClr val="accent3"/>
              </a:buClr>
              <a:buFont typeface="Arial" pitchFamily="34" charset="0"/>
              <a:buChar char="•"/>
              <a:defRPr/>
            </a:pPr>
            <a:r>
              <a:rPr lang="nb-NO" dirty="0" smtClean="0"/>
              <a:t>Noen var glad og ønsket oss velkommen til å følge de</a:t>
            </a:r>
          </a:p>
          <a:p>
            <a:pPr marL="274320" indent="-274320" fontAlgn="auto">
              <a:spcAft>
                <a:spcPts val="0"/>
              </a:spcAft>
              <a:buClr>
                <a:schemeClr val="accent3"/>
              </a:buClr>
              <a:buFont typeface="Arial" pitchFamily="34" charset="0"/>
              <a:buChar char="•"/>
              <a:defRPr/>
            </a:pPr>
            <a:r>
              <a:rPr lang="nb-NO" dirty="0" smtClean="0"/>
              <a:t>Noen mente at det fikk holde om vi fikk se postlista, og var lite villig til å gi styredokumenter.</a:t>
            </a:r>
          </a:p>
          <a:p>
            <a:pPr marL="274320" indent="-274320" fontAlgn="auto">
              <a:spcAft>
                <a:spcPts val="0"/>
              </a:spcAft>
              <a:buClr>
                <a:schemeClr val="accent3"/>
              </a:buClr>
              <a:buFont typeface="Arial" pitchFamily="34" charset="0"/>
              <a:buChar char="•"/>
              <a:defRPr/>
            </a:pPr>
            <a:r>
              <a:rPr lang="nb-NO" dirty="0" smtClean="0"/>
              <a:t>Mye sammensatte selskaper. Kraftselskaper som er </a:t>
            </a:r>
            <a:r>
              <a:rPr lang="nb-NO" dirty="0" err="1" smtClean="0"/>
              <a:t>deleigd</a:t>
            </a:r>
            <a:r>
              <a:rPr lang="nb-NO" dirty="0" smtClean="0"/>
              <a:t> av andre halvoffentlige selskaper.</a:t>
            </a:r>
          </a:p>
          <a:p>
            <a:pPr marL="274320" indent="-274320" fontAlgn="auto">
              <a:spcAft>
                <a:spcPts val="0"/>
              </a:spcAft>
              <a:buClr>
                <a:schemeClr val="accent3"/>
              </a:buClr>
              <a:buFont typeface="Arial" pitchFamily="34" charset="0"/>
              <a:buChar char="•"/>
              <a:defRPr/>
            </a:pPr>
            <a:r>
              <a:rPr lang="nb-NO" dirty="0" smtClean="0"/>
              <a:t>Stort behov for oppfølging og hjelp til små redaksjoner</a:t>
            </a:r>
          </a:p>
          <a:p>
            <a:pPr marL="274320" indent="-274320" fontAlgn="auto">
              <a:spcAft>
                <a:spcPts val="0"/>
              </a:spcAft>
              <a:buClr>
                <a:schemeClr val="accent3"/>
              </a:buClr>
              <a:buFont typeface="Arial" pitchFamily="34" charset="0"/>
              <a:buChar char="•"/>
              <a:defRPr/>
            </a:pPr>
            <a:endParaRPr lang="nb-NO" dirty="0" smtClean="0"/>
          </a:p>
          <a:p>
            <a:pPr marL="274320" indent="-274320" fontAlgn="auto">
              <a:spcAft>
                <a:spcPts val="0"/>
              </a:spcAft>
              <a:buClr>
                <a:schemeClr val="accent3"/>
              </a:buClr>
              <a:buFont typeface="Arial" pitchFamily="34" charset="0"/>
              <a:buChar char="•"/>
              <a:defRPr/>
            </a:pPr>
            <a:endParaRPr lang="nb-NO"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yt">
  <a:themeElements>
    <a:clrScheme name="Fly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y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y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y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y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284</TotalTime>
  <Words>1085</Words>
  <Application>Microsoft Office PowerPoint</Application>
  <PresentationFormat>Skjermfremvisning (4:3)</PresentationFormat>
  <Paragraphs>159</Paragraphs>
  <Slides>12</Slides>
  <Notes>12</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12</vt:i4>
      </vt:variant>
    </vt:vector>
  </HeadingPairs>
  <TitlesOfParts>
    <vt:vector size="17" baseType="lpstr">
      <vt:lpstr>Arial</vt:lpstr>
      <vt:lpstr>Calibri</vt:lpstr>
      <vt:lpstr>Constantia</vt:lpstr>
      <vt:lpstr>Wingdings 2</vt:lpstr>
      <vt:lpstr>Flyt</vt:lpstr>
      <vt:lpstr>Operasjon døråpner</vt:lpstr>
      <vt:lpstr>Mål og bakgrunn for prosjektet </vt:lpstr>
      <vt:lpstr>Organisering av prosjektet</vt:lpstr>
      <vt:lpstr>VIKTIG SUKSESSKRITERIUM: </vt:lpstr>
      <vt:lpstr>Gruppen medlemmer</vt:lpstr>
      <vt:lpstr>FORVENTNINGER/OPPGAVER: </vt:lpstr>
      <vt:lpstr>Utvalg og fremgangsmåte</vt:lpstr>
      <vt:lpstr>KRAV TIL REDAKSJONENE: </vt:lpstr>
      <vt:lpstr>Vi avslørte og erfarte</vt:lpstr>
      <vt:lpstr>Resultat</vt:lpstr>
      <vt:lpstr>Veien videre</vt:lpstr>
      <vt:lpstr>Baser</vt:lpstr>
    </vt:vector>
  </TitlesOfParts>
  <Company>NRK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Operasjon døråpner</dc:title>
  <dc:creator>n15513</dc:creator>
  <cp:lastModifiedBy>Kristine</cp:lastModifiedBy>
  <cp:revision>17</cp:revision>
  <dcterms:created xsi:type="dcterms:W3CDTF">2011-09-26T12:17:15Z</dcterms:created>
  <dcterms:modified xsi:type="dcterms:W3CDTF">2011-09-27T17:46:49Z</dcterms:modified>
</cp:coreProperties>
</file>