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9" r:id="rId2"/>
    <p:sldId id="257" r:id="rId3"/>
    <p:sldId id="260" r:id="rId4"/>
    <p:sldId id="261" r:id="rId5"/>
    <p:sldId id="262" r:id="rId6"/>
    <p:sldId id="267" r:id="rId7"/>
    <p:sldId id="264" r:id="rId8"/>
    <p:sldId id="265" r:id="rId9"/>
    <p:sldId id="266" r:id="rId10"/>
  </p:sldIdLst>
  <p:sldSz cx="9144000" cy="6858000" type="screen4x3"/>
  <p:notesSz cx="6858000" cy="9144000"/>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684" autoAdjust="0"/>
  </p:normalViewPr>
  <p:slideViewPr>
    <p:cSldViewPr>
      <p:cViewPr varScale="1">
        <p:scale>
          <a:sx n="49" d="100"/>
          <a:sy n="49" d="100"/>
        </p:scale>
        <p:origin x="-19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D6B3C7FF-B7F4-473E-B159-9406BCB2F5FF}" type="datetimeFigureOut">
              <a:rPr lang="nb-NO"/>
              <a:pPr>
                <a:defRPr/>
              </a:pPr>
              <a:t>28.09.2011</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b-NO" noProof="0" smtClean="0"/>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23F355C-2DC5-4B54-A947-D5E3A0BB1C5E}" type="slidenum">
              <a:rPr lang="nb-NO"/>
              <a:pPr>
                <a:defRPr/>
              </a:pPr>
              <a:t>‹#›</a:t>
            </a:fld>
            <a:endParaRPr lang="nb-NO"/>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Plassholder for lysbilde 1"/>
          <p:cNvSpPr>
            <a:spLocks noGrp="1" noRot="1" noChangeAspect="1" noTextEdit="1"/>
          </p:cNvSpPr>
          <p:nvPr>
            <p:ph type="sldImg"/>
          </p:nvPr>
        </p:nvSpPr>
        <p:spPr bwMode="auto">
          <a:noFill/>
          <a:ln>
            <a:solidFill>
              <a:srgbClr val="000000"/>
            </a:solidFill>
            <a:miter lim="800000"/>
            <a:headEnd/>
            <a:tailEnd/>
          </a:ln>
        </p:spPr>
      </p:sp>
      <p:sp>
        <p:nvSpPr>
          <p:cNvPr id="16387" name="Plassholder for nota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b-NO" smtClean="0"/>
              <a:t>Nødtelefoner   110- 112- 113</a:t>
            </a:r>
          </a:p>
          <a:p>
            <a:pPr>
              <a:spcBef>
                <a:spcPct val="0"/>
              </a:spcBef>
            </a:pPr>
            <a:endParaRPr lang="nb-NO" smtClean="0"/>
          </a:p>
          <a:p>
            <a:pPr>
              <a:spcBef>
                <a:spcPct val="0"/>
              </a:spcBef>
            </a:pPr>
            <a:r>
              <a:rPr lang="nb-NO" smtClean="0"/>
              <a:t>Private Telenor Kystradio som har nnødsamtaler til sjøes, luftfartsverket, </a:t>
            </a:r>
          </a:p>
          <a:p>
            <a:pPr>
              <a:spcBef>
                <a:spcPct val="0"/>
              </a:spcBef>
            </a:pPr>
            <a:r>
              <a:rPr lang="nb-NO" smtClean="0"/>
              <a:t>Avinor som sitter på Lydlogger til lufta. </a:t>
            </a:r>
          </a:p>
          <a:p>
            <a:pPr>
              <a:spcBef>
                <a:spcPct val="0"/>
              </a:spcBef>
            </a:pPr>
            <a:r>
              <a:rPr lang="nb-NO" smtClean="0"/>
              <a:t>Lufta</a:t>
            </a:r>
          </a:p>
          <a:p>
            <a:pPr>
              <a:spcBef>
                <a:spcPct val="0"/>
              </a:spcBef>
            </a:pPr>
            <a:r>
              <a:rPr lang="nb-NO" smtClean="0"/>
              <a:t>Vi er i starten på en offensiv for å få innsyn i lydlogger.</a:t>
            </a:r>
          </a:p>
          <a:p>
            <a:pPr>
              <a:spcBef>
                <a:spcPct val="0"/>
              </a:spcBef>
            </a:pPr>
            <a:endParaRPr lang="nb-NO" smtClean="0"/>
          </a:p>
          <a:p>
            <a:pPr>
              <a:spcBef>
                <a:spcPct val="0"/>
              </a:spcBef>
            </a:pPr>
            <a:r>
              <a:rPr lang="nb-NO" smtClean="0"/>
              <a:t>Har fire saker gående..</a:t>
            </a:r>
          </a:p>
        </p:txBody>
      </p:sp>
      <p:sp>
        <p:nvSpPr>
          <p:cNvPr id="16388"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025728-C4FD-4E56-8082-166EC82CC71D}" type="slidenum">
              <a:rPr lang="nb-NO"/>
              <a:pPr fontAlgn="base">
                <a:spcBef>
                  <a:spcPct val="0"/>
                </a:spcBef>
                <a:spcAft>
                  <a:spcPct val="0"/>
                </a:spcAft>
              </a:pPr>
              <a:t>1</a:t>
            </a:fld>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Plassholder for lysbilde 1"/>
          <p:cNvSpPr>
            <a:spLocks noGrp="1" noRot="1" noChangeAspect="1" noTextEdit="1"/>
          </p:cNvSpPr>
          <p:nvPr>
            <p:ph type="sldImg"/>
          </p:nvPr>
        </p:nvSpPr>
        <p:spPr bwMode="auto">
          <a:noFill/>
          <a:ln>
            <a:solidFill>
              <a:srgbClr val="000000"/>
            </a:solidFill>
            <a:miter lim="800000"/>
            <a:headEnd/>
            <a:tailEnd/>
          </a:ln>
        </p:spPr>
      </p:sp>
      <p:sp>
        <p:nvSpPr>
          <p:cNvPr id="18435" name="Plassholder for nota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b-NO" smtClean="0"/>
              <a:t>Mest aktuelle, </a:t>
            </a:r>
          </a:p>
          <a:p>
            <a:pPr>
              <a:spcBef>
                <a:spcPct val="0"/>
              </a:spcBef>
            </a:pPr>
            <a:endParaRPr lang="nb-NO" smtClean="0"/>
          </a:p>
          <a:p>
            <a:pPr>
              <a:spcBef>
                <a:spcPct val="0"/>
              </a:spcBef>
            </a:pPr>
            <a:r>
              <a:rPr lang="nb-NO" smtClean="0"/>
              <a:t>Dette ble faktisk et viktig argument for oss i å skape forståelse for vårt innsynskrav både i Helseforetaket</a:t>
            </a:r>
          </a:p>
          <a:p>
            <a:pPr>
              <a:spcBef>
                <a:spcPct val="0"/>
              </a:spcBef>
            </a:pPr>
            <a:endParaRPr lang="nb-NO" smtClean="0"/>
          </a:p>
          <a:p>
            <a:pPr>
              <a:spcBef>
                <a:spcPct val="0"/>
              </a:spcBef>
            </a:pPr>
            <a:r>
              <a:rPr lang="nb-NO" smtClean="0"/>
              <a:t>-Logg lagret til nedtegnet. Da kan de slette loggen. </a:t>
            </a:r>
          </a:p>
          <a:p>
            <a:pPr>
              <a:spcBef>
                <a:spcPct val="0"/>
              </a:spcBef>
            </a:pPr>
            <a:r>
              <a:rPr lang="nb-NO" smtClean="0"/>
              <a:t>Har med gamle regler å gjøre.   </a:t>
            </a:r>
          </a:p>
        </p:txBody>
      </p:sp>
      <p:sp>
        <p:nvSpPr>
          <p:cNvPr id="18436"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4BA3B6-D613-4FCB-BCC8-DD318EB739E4}" type="slidenum">
              <a:rPr lang="nb-NO"/>
              <a:pPr fontAlgn="base">
                <a:spcBef>
                  <a:spcPct val="0"/>
                </a:spcBef>
                <a:spcAft>
                  <a:spcPct val="0"/>
                </a:spcAft>
              </a:pPr>
              <a:t>2</a:t>
            </a:fld>
            <a:endParaRPr lang="nb-N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lassholder for lysbilde 1"/>
          <p:cNvSpPr>
            <a:spLocks noGrp="1" noRot="1" noChangeAspect="1" noTextEdit="1"/>
          </p:cNvSpPr>
          <p:nvPr>
            <p:ph type="sldImg"/>
          </p:nvPr>
        </p:nvSpPr>
        <p:spPr bwMode="auto">
          <a:noFill/>
          <a:ln>
            <a:solidFill>
              <a:srgbClr val="000000"/>
            </a:solidFill>
            <a:miter lim="800000"/>
            <a:headEnd/>
            <a:tailEnd/>
          </a:ln>
        </p:spPr>
      </p:sp>
      <p:sp>
        <p:nvSpPr>
          <p:cNvPr id="19459" name="Plassholder for nota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b-NO" smtClean="0"/>
              <a:t>Vi argumenterte denne saken frem og tilbake i fem måneder. Helseforetaket forsøkte å hindre innsyn gang på gang.  Tilslutt ble de beordret av Helsedepartementet til å utlevere selve lydloggen. Publisering blir 11 oktober i brennpunkt.</a:t>
            </a:r>
          </a:p>
        </p:txBody>
      </p:sp>
      <p:sp>
        <p:nvSpPr>
          <p:cNvPr id="19460"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5E8868-30AC-4239-AEBA-EA11EE991F46}" type="slidenum">
              <a:rPr lang="nb-NO"/>
              <a:pPr fontAlgn="base">
                <a:spcBef>
                  <a:spcPct val="0"/>
                </a:spcBef>
                <a:spcAft>
                  <a:spcPct val="0"/>
                </a:spcAft>
              </a:pPr>
              <a:t>3</a:t>
            </a:fld>
            <a:endParaRPr lang="nb-N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lassholder for lysbilde 1"/>
          <p:cNvSpPr>
            <a:spLocks noGrp="1" noRot="1" noChangeAspect="1" noTextEdit="1"/>
          </p:cNvSpPr>
          <p:nvPr>
            <p:ph type="sldImg"/>
          </p:nvPr>
        </p:nvSpPr>
        <p:spPr bwMode="auto">
          <a:noFill/>
          <a:ln>
            <a:solidFill>
              <a:srgbClr val="000000"/>
            </a:solidFill>
            <a:miter lim="800000"/>
            <a:headEnd/>
            <a:tailEnd/>
          </a:ln>
        </p:spPr>
      </p:sp>
      <p:sp>
        <p:nvSpPr>
          <p:cNvPr id="20483" name="Plassholder for nota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b-NO" smtClean="0"/>
              <a:t>Her har vi møtt forståelse hos begge politikammerene.  De vedgår at lydloggen kan regnes som et dokument, og har i samband med ulykke i KR.sund varslet at de vil frigjøre logg, uten videre klagesak. Vi argumenterte med at opplysningene her var kjent fra før, og at en ikke kunne unnta etter personvernhensyn. Dette fikk vi medhold i hos politiet.</a:t>
            </a:r>
          </a:p>
          <a:p>
            <a:pPr>
              <a:spcBef>
                <a:spcPct val="0"/>
              </a:spcBef>
            </a:pPr>
            <a:endParaRPr lang="nb-NO" smtClean="0"/>
          </a:p>
          <a:p>
            <a:pPr>
              <a:spcBef>
                <a:spcPct val="0"/>
              </a:spcBef>
            </a:pPr>
            <a:r>
              <a:rPr lang="nb-NO" smtClean="0"/>
              <a:t>Hurtigruta er en prosess som pågår. Søkand er sendt</a:t>
            </a:r>
          </a:p>
        </p:txBody>
      </p:sp>
      <p:sp>
        <p:nvSpPr>
          <p:cNvPr id="20484"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431593-56C4-4963-BCD8-007524D6A10D}" type="slidenum">
              <a:rPr lang="nb-NO"/>
              <a:pPr fontAlgn="base">
                <a:spcBef>
                  <a:spcPct val="0"/>
                </a:spcBef>
                <a:spcAft>
                  <a:spcPct val="0"/>
                </a:spcAft>
              </a:pPr>
              <a:t>4</a:t>
            </a:fld>
            <a:endParaRPr lang="nb-N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ssholder for lysbilde 1"/>
          <p:cNvSpPr>
            <a:spLocks noGrp="1" noRot="1" noChangeAspect="1" noTextEdit="1"/>
          </p:cNvSpPr>
          <p:nvPr>
            <p:ph type="sldImg"/>
          </p:nvPr>
        </p:nvSpPr>
        <p:spPr bwMode="auto">
          <a:noFill/>
          <a:ln>
            <a:solidFill>
              <a:srgbClr val="000000"/>
            </a:solidFill>
            <a:miter lim="800000"/>
            <a:headEnd/>
            <a:tailEnd/>
          </a:ln>
        </p:spPr>
      </p:sp>
      <p:sp>
        <p:nvSpPr>
          <p:cNvPr id="3" name="Plassholder for notater 2"/>
          <p:cNvSpPr>
            <a:spLocks noGrp="1"/>
          </p:cNvSpPr>
          <p:nvPr>
            <p:ph type="body" idx="1"/>
          </p:nvPr>
        </p:nvSpPr>
        <p:spPr/>
        <p:txBody>
          <a:bodyPr>
            <a:normAutofit fontScale="85000" lnSpcReduction="10000"/>
          </a:bodyPr>
          <a:lstStyle/>
          <a:p>
            <a:pPr fontAlgn="auto">
              <a:spcBef>
                <a:spcPts val="0"/>
              </a:spcBef>
              <a:spcAft>
                <a:spcPts val="0"/>
              </a:spcAft>
              <a:defRPr/>
            </a:pPr>
            <a:r>
              <a:rPr lang="nb-NO" dirty="0" smtClean="0"/>
              <a:t>Vi har ikke innsyn i Florø Radio. </a:t>
            </a:r>
            <a:r>
              <a:rPr lang="nb-NO" dirty="0" err="1" smtClean="0"/>
              <a:t>Telenorselskap</a:t>
            </a:r>
            <a:r>
              <a:rPr lang="nb-NO" dirty="0" smtClean="0"/>
              <a:t>. Men vi hevder at når Statens Havarikommisjon mottar loggen, så trer </a:t>
            </a:r>
            <a:r>
              <a:rPr lang="nb-NO" dirty="0" err="1" smtClean="0"/>
              <a:t>off.lova</a:t>
            </a:r>
            <a:r>
              <a:rPr lang="nb-NO" dirty="0" smtClean="0"/>
              <a:t> inn. Så langt er vi enige. Men de påberoper seg nå </a:t>
            </a:r>
            <a:r>
              <a:rPr lang="nb-NO" dirty="0" err="1" smtClean="0"/>
              <a:t>offlova</a:t>
            </a:r>
            <a:endParaRPr lang="nb-NO" dirty="0" smtClean="0"/>
          </a:p>
          <a:p>
            <a:pPr fontAlgn="auto">
              <a:spcBef>
                <a:spcPts val="0"/>
              </a:spcBef>
              <a:spcAft>
                <a:spcPts val="0"/>
              </a:spcAft>
              <a:defRPr/>
            </a:pPr>
            <a:endParaRPr lang="nb-NO" dirty="0" smtClean="0"/>
          </a:p>
          <a:p>
            <a:pPr fontAlgn="auto">
              <a:spcBef>
                <a:spcPts val="0"/>
              </a:spcBef>
              <a:spcAft>
                <a:spcPts val="0"/>
              </a:spcAft>
              <a:defRPr/>
            </a:pPr>
            <a:r>
              <a:rPr lang="nb-NO" dirty="0" smtClean="0"/>
              <a:t>Sjølovens 480: Enhver som utfører tjeneste eller arbeid for undersøkelsesmyndigheten har taushetsplikt etter forvaltningsloven om det som de får kjennskap til under utførelse av sitt arbeid. Når taushetsbelagte opplysninger mottas fra noen som etter norsk lov har en strengere taushetsplikt enn det som følger av forvaltningsloven, skal tilsvarende strenge taushetsplikt gjelde for personer nevnt i første punktum, med mindre tungtveiende offentlige interesser tilsier at opplysningene bør kunne gis videre eller opplysningene er nødvendige for å forklare årsakene til ulykken. </a:t>
            </a:r>
          </a:p>
          <a:p>
            <a:pPr fontAlgn="auto">
              <a:spcBef>
                <a:spcPts val="0"/>
              </a:spcBef>
              <a:spcAft>
                <a:spcPts val="0"/>
              </a:spcAft>
              <a:defRPr/>
            </a:pPr>
            <a:endParaRPr lang="nb-NO" dirty="0" smtClean="0"/>
          </a:p>
          <a:p>
            <a:pPr fontAlgn="t">
              <a:spcBef>
                <a:spcPts val="0"/>
              </a:spcBef>
              <a:spcAft>
                <a:spcPts val="0"/>
              </a:spcAft>
              <a:defRPr/>
            </a:pPr>
            <a:r>
              <a:rPr lang="nb-NO" b="1" dirty="0" smtClean="0"/>
              <a:t>§ 2-9.</a:t>
            </a:r>
            <a:r>
              <a:rPr lang="nb-NO" dirty="0" smtClean="0"/>
              <a:t> </a:t>
            </a:r>
            <a:r>
              <a:rPr lang="nb-NO" i="1" dirty="0" smtClean="0"/>
              <a:t>Taushetsplikt</a:t>
            </a:r>
            <a:r>
              <a:rPr lang="nb-NO" dirty="0" smtClean="0"/>
              <a:t> </a:t>
            </a:r>
          </a:p>
          <a:p>
            <a:pPr fontAlgn="t">
              <a:spcBef>
                <a:spcPts val="0"/>
              </a:spcBef>
              <a:spcAft>
                <a:spcPts val="0"/>
              </a:spcAft>
              <a:defRPr/>
            </a:pPr>
            <a:r>
              <a:rPr lang="nb-NO" dirty="0" smtClean="0"/>
              <a:t>       </a:t>
            </a:r>
            <a:r>
              <a:rPr lang="nb-NO" b="1" dirty="0" smtClean="0"/>
              <a:t>Tilbyder og installatør plikter å bevare taushet om innholdet av elektronisk kommunikasjon og andres bruk av elektronisk kommunikasjon, herunder opplysninger om tekniske innretninger og fremgangsmåter</a:t>
            </a:r>
            <a:r>
              <a:rPr lang="nb-NO" dirty="0" smtClean="0"/>
              <a:t>. De plikter å gjennomføre tiltak for å hindre at andre enn de som opplysningene gjelder får anledning til selv å skaffe seg kjennskap til slike opplysninger. Opplysningene kan heller ikke nyttes i egen virksomhet eller i tjeneste eller arbeid for andre, med unntak av statistiske opplysninger om nettrafikk som er anonymisert og ikke gir informasjon om innretninger eller tekniske løsninger. </a:t>
            </a:r>
          </a:p>
          <a:p>
            <a:pPr fontAlgn="t">
              <a:spcBef>
                <a:spcPts val="0"/>
              </a:spcBef>
              <a:spcAft>
                <a:spcPts val="0"/>
              </a:spcAft>
              <a:defRPr/>
            </a:pPr>
            <a:r>
              <a:rPr lang="nb-NO" dirty="0" smtClean="0"/>
              <a:t>       Taushetsplikt etter første ledd gjelder også for enhver som utfører arbeid eller tjeneste for tilbyder av elektronisk kommunikasjonsnett eller -tjeneste, installatør, teknisk kontrollorgan eller myndigheten, også etter at vedkommende har avsluttet arbeidet eller tjenesten. </a:t>
            </a:r>
          </a:p>
          <a:p>
            <a:pPr fontAlgn="t">
              <a:spcBef>
                <a:spcPts val="0"/>
              </a:spcBef>
              <a:spcAft>
                <a:spcPts val="0"/>
              </a:spcAft>
              <a:defRPr/>
            </a:pPr>
            <a:r>
              <a:rPr lang="nb-NO" dirty="0" smtClean="0"/>
              <a:t>       Taushetsplikten er ikke til hinder for at det gis opplysninger til påtalemyndigheten eller politiet om avtalebasert hemmelig telefonnummer eller andre abonnementsopplysninger, samt elektronisk kommunikasjonsadresse. Det samme gjelder ved vitnemål for retten. Taushetsplikten er heller ikke til hinder for at opplysninger som nevnt i første ledd gis til annen myndighet i medhold av lov. </a:t>
            </a:r>
          </a:p>
          <a:p>
            <a:pPr fontAlgn="t">
              <a:spcBef>
                <a:spcPts val="0"/>
              </a:spcBef>
              <a:spcAft>
                <a:spcPts val="0"/>
              </a:spcAft>
              <a:defRPr/>
            </a:pPr>
            <a:r>
              <a:rPr lang="nb-NO" dirty="0" smtClean="0"/>
              <a:t>       Anmodning fra påtalemyndigheten eller politiet om opplysninger som omhandlet i tredje ledd skal etterkommes med mindre særlige forhold gjør det utilrådelig. </a:t>
            </a:r>
          </a:p>
          <a:p>
            <a:pPr fontAlgn="t">
              <a:spcBef>
                <a:spcPts val="0"/>
              </a:spcBef>
              <a:spcAft>
                <a:spcPts val="0"/>
              </a:spcAft>
              <a:defRPr/>
            </a:pPr>
            <a:r>
              <a:rPr lang="nb-NO" dirty="0" smtClean="0"/>
              <a:t>       Myndigheten kan gi forskrifter om taushetsplikt, om omfanget av unntaket etter tredje ledd og opplysningsplikten etter fjerde ledd. </a:t>
            </a:r>
          </a:p>
          <a:p>
            <a:pPr fontAlgn="t">
              <a:spcBef>
                <a:spcPts val="0"/>
              </a:spcBef>
              <a:spcAft>
                <a:spcPts val="0"/>
              </a:spcAft>
              <a:defRPr/>
            </a:pPr>
            <a:r>
              <a:rPr lang="nb-NO" dirty="0" smtClean="0"/>
              <a:t>       Annen lovbestemt taushetsplikt gjelder i tillegg til denne paragrafen. </a:t>
            </a:r>
          </a:p>
          <a:p>
            <a:pPr fontAlgn="t">
              <a:spcBef>
                <a:spcPts val="0"/>
              </a:spcBef>
              <a:spcAft>
                <a:spcPts val="0"/>
              </a:spcAft>
              <a:defRPr/>
            </a:pPr>
            <a:endParaRPr lang="nb-NO" dirty="0" smtClean="0"/>
          </a:p>
          <a:p>
            <a:pPr fontAlgn="t">
              <a:spcBef>
                <a:spcPts val="0"/>
              </a:spcBef>
              <a:spcAft>
                <a:spcPts val="0"/>
              </a:spcAft>
              <a:defRPr/>
            </a:pPr>
            <a:endParaRPr lang="nb-NO" dirty="0" smtClean="0"/>
          </a:p>
          <a:p>
            <a:pPr fontAlgn="t">
              <a:spcBef>
                <a:spcPts val="0"/>
              </a:spcBef>
              <a:spcAft>
                <a:spcPts val="0"/>
              </a:spcAft>
              <a:defRPr/>
            </a:pPr>
            <a:r>
              <a:rPr lang="nb-NO" dirty="0" smtClean="0"/>
              <a:t>Enhver som utfører tjeneste eller arbeid for undersøkelsesmyndigheten har taushetsplikt etter forvaltningsloven om det som de får kjennskap til under utførelse av sitt arbeid. Når taushetsbelagte opplysninger mottas fra noen som etter norsk lov har en strengere taushetsplikt enn det som følger av forvaltningsloven, skal tilsvarende strenge taushetsplikt gjelde for personer nevnt i første punktum, </a:t>
            </a:r>
            <a:r>
              <a:rPr lang="nb-NO" b="1" dirty="0" smtClean="0"/>
              <a:t>med mindre tungtveiende offentlige interesser tilsier at opplysningene bør kunne gis videre eller opplysningene er nødvendige for å forklare årsakene til ulykken. </a:t>
            </a:r>
          </a:p>
          <a:p>
            <a:pPr fontAlgn="t">
              <a:spcBef>
                <a:spcPts val="0"/>
              </a:spcBef>
              <a:spcAft>
                <a:spcPts val="0"/>
              </a:spcAft>
              <a:defRPr/>
            </a:pPr>
            <a:endParaRPr lang="nb-NO" dirty="0" smtClean="0"/>
          </a:p>
          <a:p>
            <a:pPr fontAlgn="auto">
              <a:spcBef>
                <a:spcPts val="0"/>
              </a:spcBef>
              <a:spcAft>
                <a:spcPts val="0"/>
              </a:spcAft>
              <a:defRPr/>
            </a:pPr>
            <a:endParaRPr lang="nb-NO" dirty="0" smtClean="0"/>
          </a:p>
        </p:txBody>
      </p:sp>
      <p:sp>
        <p:nvSpPr>
          <p:cNvPr id="21508"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C31321-E845-487B-91CD-92AB4EFE0447}" type="slidenum">
              <a:rPr lang="nb-NO"/>
              <a:pPr fontAlgn="base">
                <a:spcBef>
                  <a:spcPct val="0"/>
                </a:spcBef>
                <a:spcAft>
                  <a:spcPct val="0"/>
                </a:spcAft>
              </a:pPr>
              <a:t>5</a:t>
            </a:fld>
            <a:endParaRPr lang="nb-N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lassholder for lysbilde 1"/>
          <p:cNvSpPr>
            <a:spLocks noGrp="1" noRot="1" noChangeAspect="1" noTextEdit="1"/>
          </p:cNvSpPr>
          <p:nvPr>
            <p:ph type="sldImg"/>
          </p:nvPr>
        </p:nvSpPr>
        <p:spPr bwMode="auto">
          <a:noFill/>
          <a:ln>
            <a:solidFill>
              <a:srgbClr val="000000"/>
            </a:solidFill>
            <a:miter lim="800000"/>
            <a:headEnd/>
            <a:tailEnd/>
          </a:ln>
        </p:spPr>
      </p:sp>
      <p:sp>
        <p:nvSpPr>
          <p:cNvPr id="22531" name="Plassholder for nota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b-NO" smtClean="0"/>
              <a:t>Vi har altså ikke funnet noen klare hjemler for å kreve at alle lydlogger SKAL tas vare på. Dette er tilfeldig. I vårt tilfelle med AMK, ble lydopptaket tatt vare på i undervisningsøyemed…</a:t>
            </a:r>
          </a:p>
          <a:p>
            <a:pPr>
              <a:spcBef>
                <a:spcPct val="0"/>
              </a:spcBef>
            </a:pPr>
            <a:endParaRPr lang="nb-NO" smtClean="0"/>
          </a:p>
          <a:p>
            <a:pPr>
              <a:spcBef>
                <a:spcPct val="0"/>
              </a:spcBef>
            </a:pPr>
            <a:r>
              <a:rPr lang="nb-NO" smtClean="0"/>
              <a:t>Ikke lov å kassere arkivstoff.</a:t>
            </a:r>
          </a:p>
          <a:p>
            <a:pPr>
              <a:spcBef>
                <a:spcPct val="0"/>
              </a:spcBef>
            </a:pPr>
            <a:r>
              <a:rPr lang="nb-NO" smtClean="0"/>
              <a:t>Videre er også pålagt å ta vare på historisk materiale. Lydlogger fra Utøya kan komme under her.. Og også lydlogger som kan bli en sak.</a:t>
            </a:r>
          </a:p>
        </p:txBody>
      </p:sp>
      <p:sp>
        <p:nvSpPr>
          <p:cNvPr id="22532"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8A26F59-7032-4B2B-A928-7BF48E40178F}" type="slidenum">
              <a:rPr lang="nb-NO"/>
              <a:pPr fontAlgn="base">
                <a:spcBef>
                  <a:spcPct val="0"/>
                </a:spcBef>
                <a:spcAft>
                  <a:spcPct val="0"/>
                </a:spcAft>
              </a:pPr>
              <a:t>6</a:t>
            </a:fld>
            <a:endParaRPr lang="nb-N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ssholder for lysbilde 1"/>
          <p:cNvSpPr>
            <a:spLocks noGrp="1" noRot="1" noChangeAspect="1" noTextEdit="1"/>
          </p:cNvSpPr>
          <p:nvPr>
            <p:ph type="sldImg"/>
          </p:nvPr>
        </p:nvSpPr>
        <p:spPr bwMode="auto">
          <a:noFill/>
          <a:ln>
            <a:solidFill>
              <a:srgbClr val="000000"/>
            </a:solidFill>
            <a:miter lim="800000"/>
            <a:headEnd/>
            <a:tailEnd/>
          </a:ln>
        </p:spPr>
      </p:sp>
      <p:sp>
        <p:nvSpPr>
          <p:cNvPr id="23555" name="Plassholder for nota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nb-NO" smtClean="0"/>
              <a:t>Dette er et direktiv som går igjen flere steder i off.lova  Den slår klart fast at en har krav på ALLE format som et dokument er lagret i. Og i alle versjoner.</a:t>
            </a:r>
          </a:p>
        </p:txBody>
      </p:sp>
      <p:sp>
        <p:nvSpPr>
          <p:cNvPr id="23556" name="Plassholder for lysbilde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8A61AB7-55F3-46B2-8EBF-70E87188F60F}" type="slidenum">
              <a:rPr lang="nb-NO"/>
              <a:pPr fontAlgn="base">
                <a:spcBef>
                  <a:spcPct val="0"/>
                </a:spcBef>
                <a:spcAft>
                  <a:spcPct val="0"/>
                </a:spcAft>
              </a:pPr>
              <a:t>8</a:t>
            </a:fld>
            <a:endParaRPr lang="nb-NO"/>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bg>
      <p:bgRef idx="1002">
        <a:schemeClr val="bg2"/>
      </p:bgRef>
    </p:bg>
    <p:spTree>
      <p:nvGrpSpPr>
        <p:cNvPr id="1" name=""/>
        <p:cNvGrpSpPr/>
        <p:nvPr/>
      </p:nvGrpSpPr>
      <p:grpSpPr>
        <a:xfrm>
          <a:off x="0" y="0"/>
          <a:ext cx="0" cy="0"/>
          <a:chOff x="0" y="0"/>
          <a:chExt cx="0" cy="0"/>
        </a:xfrm>
      </p:grpSpPr>
      <p:sp>
        <p:nvSpPr>
          <p:cNvPr id="9" name="Tittel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nb-NO" smtClean="0"/>
              <a:t>Klikk for å redigere tittelstil</a:t>
            </a:r>
            <a:endParaRPr lang="en-US"/>
          </a:p>
        </p:txBody>
      </p:sp>
      <p:sp>
        <p:nvSpPr>
          <p:cNvPr id="17" name="Undertit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nb-NO" smtClean="0"/>
              <a:t>Klikk for å redigere undertittelstil i malen</a:t>
            </a:r>
            <a:endParaRPr lang="en-US"/>
          </a:p>
        </p:txBody>
      </p:sp>
      <p:sp>
        <p:nvSpPr>
          <p:cNvPr id="4" name="Plassholder for dato 29"/>
          <p:cNvSpPr>
            <a:spLocks noGrp="1"/>
          </p:cNvSpPr>
          <p:nvPr>
            <p:ph type="dt" sz="half" idx="10"/>
          </p:nvPr>
        </p:nvSpPr>
        <p:spPr/>
        <p:txBody>
          <a:bodyPr/>
          <a:lstStyle>
            <a:lvl1pPr>
              <a:defRPr/>
            </a:lvl1pPr>
          </a:lstStyle>
          <a:p>
            <a:pPr>
              <a:defRPr/>
            </a:pPr>
            <a:fld id="{09778445-6B02-496C-AC92-8CD6E5CE9FA9}" type="datetimeFigureOut">
              <a:rPr lang="nb-NO"/>
              <a:pPr>
                <a:defRPr/>
              </a:pPr>
              <a:t>28.09.2011</a:t>
            </a:fld>
            <a:endParaRPr lang="nb-NO"/>
          </a:p>
        </p:txBody>
      </p:sp>
      <p:sp>
        <p:nvSpPr>
          <p:cNvPr id="5" name="Plassholder for bunntekst 18"/>
          <p:cNvSpPr>
            <a:spLocks noGrp="1"/>
          </p:cNvSpPr>
          <p:nvPr>
            <p:ph type="ftr" sz="quarter" idx="11"/>
          </p:nvPr>
        </p:nvSpPr>
        <p:spPr/>
        <p:txBody>
          <a:bodyPr/>
          <a:lstStyle>
            <a:lvl1pPr>
              <a:defRPr/>
            </a:lvl1pPr>
          </a:lstStyle>
          <a:p>
            <a:pPr>
              <a:defRPr/>
            </a:pPr>
            <a:endParaRPr lang="nb-NO"/>
          </a:p>
        </p:txBody>
      </p:sp>
      <p:sp>
        <p:nvSpPr>
          <p:cNvPr id="6" name="Plassholder for lysbildenummer 26"/>
          <p:cNvSpPr>
            <a:spLocks noGrp="1"/>
          </p:cNvSpPr>
          <p:nvPr>
            <p:ph type="sldNum" sz="quarter" idx="12"/>
          </p:nvPr>
        </p:nvSpPr>
        <p:spPr/>
        <p:txBody>
          <a:bodyPr/>
          <a:lstStyle>
            <a:lvl1pPr>
              <a:defRPr/>
            </a:lvl1pPr>
          </a:lstStyle>
          <a:p>
            <a:pPr>
              <a:defRPr/>
            </a:pPr>
            <a:fld id="{44B9925C-57E3-49B9-BD6E-333DF39144CA}" type="slidenum">
              <a:rPr lang="nb-NO"/>
              <a:pPr>
                <a:defRPr/>
              </a:pPr>
              <a:t>‹#›</a:t>
            </a:fld>
            <a:endParaRPr lang="nb-N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dato 9"/>
          <p:cNvSpPr>
            <a:spLocks noGrp="1"/>
          </p:cNvSpPr>
          <p:nvPr>
            <p:ph type="dt" sz="half" idx="10"/>
          </p:nvPr>
        </p:nvSpPr>
        <p:spPr/>
        <p:txBody>
          <a:bodyPr/>
          <a:lstStyle>
            <a:lvl1pPr>
              <a:defRPr/>
            </a:lvl1pPr>
          </a:lstStyle>
          <a:p>
            <a:pPr>
              <a:defRPr/>
            </a:pPr>
            <a:fld id="{D2F99F53-3328-430F-8DCE-947598AF4B79}" type="datetimeFigureOut">
              <a:rPr lang="nb-NO"/>
              <a:pPr>
                <a:defRPr/>
              </a:pPr>
              <a:t>28.09.2011</a:t>
            </a:fld>
            <a:endParaRPr lang="nb-NO"/>
          </a:p>
        </p:txBody>
      </p:sp>
      <p:sp>
        <p:nvSpPr>
          <p:cNvPr id="5" name="Plassholder for bunntekst 21"/>
          <p:cNvSpPr>
            <a:spLocks noGrp="1"/>
          </p:cNvSpPr>
          <p:nvPr>
            <p:ph type="ftr" sz="quarter" idx="11"/>
          </p:nvPr>
        </p:nvSpPr>
        <p:spPr/>
        <p:txBody>
          <a:bodyPr/>
          <a:lstStyle>
            <a:lvl1pPr>
              <a:defRPr/>
            </a:lvl1pPr>
          </a:lstStyle>
          <a:p>
            <a:pPr>
              <a:defRPr/>
            </a:pPr>
            <a:endParaRPr lang="nb-NO"/>
          </a:p>
        </p:txBody>
      </p:sp>
      <p:sp>
        <p:nvSpPr>
          <p:cNvPr id="6" name="Plassholder for lysbildenummer 17"/>
          <p:cNvSpPr>
            <a:spLocks noGrp="1"/>
          </p:cNvSpPr>
          <p:nvPr>
            <p:ph type="sldNum" sz="quarter" idx="12"/>
          </p:nvPr>
        </p:nvSpPr>
        <p:spPr/>
        <p:txBody>
          <a:bodyPr/>
          <a:lstStyle>
            <a:lvl1pPr>
              <a:defRPr/>
            </a:lvl1pPr>
          </a:lstStyle>
          <a:p>
            <a:pPr>
              <a:defRPr/>
            </a:pPr>
            <a:fld id="{134FED3F-9410-4CD9-8727-560A5D8584D4}" type="slidenum">
              <a:rPr lang="nb-NO"/>
              <a:pPr>
                <a:defRPr/>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914401"/>
            <a:ext cx="2057400" cy="5211763"/>
          </a:xfrm>
        </p:spPr>
        <p:txBody>
          <a:bodyPr vert="eaVert"/>
          <a:lstStyle/>
          <a:p>
            <a:r>
              <a:rPr lang="nb-NO" smtClean="0"/>
              <a:t>Klikk for å redigere tittelstil</a:t>
            </a:r>
            <a:endParaRPr lang="en-US"/>
          </a:p>
        </p:txBody>
      </p:sp>
      <p:sp>
        <p:nvSpPr>
          <p:cNvPr id="3" name="Plassholder for loddrett tekst 2"/>
          <p:cNvSpPr>
            <a:spLocks noGrp="1"/>
          </p:cNvSpPr>
          <p:nvPr>
            <p:ph type="body" orient="vert" idx="1"/>
          </p:nvPr>
        </p:nvSpPr>
        <p:spPr>
          <a:xfrm>
            <a:off x="457200" y="914401"/>
            <a:ext cx="6019800" cy="5211763"/>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dato 9"/>
          <p:cNvSpPr>
            <a:spLocks noGrp="1"/>
          </p:cNvSpPr>
          <p:nvPr>
            <p:ph type="dt" sz="half" idx="10"/>
          </p:nvPr>
        </p:nvSpPr>
        <p:spPr/>
        <p:txBody>
          <a:bodyPr/>
          <a:lstStyle>
            <a:lvl1pPr>
              <a:defRPr/>
            </a:lvl1pPr>
          </a:lstStyle>
          <a:p>
            <a:pPr>
              <a:defRPr/>
            </a:pPr>
            <a:fld id="{C6C893CB-B0DF-4A03-B791-5349B5E6A85D}" type="datetimeFigureOut">
              <a:rPr lang="nb-NO"/>
              <a:pPr>
                <a:defRPr/>
              </a:pPr>
              <a:t>28.09.2011</a:t>
            </a:fld>
            <a:endParaRPr lang="nb-NO"/>
          </a:p>
        </p:txBody>
      </p:sp>
      <p:sp>
        <p:nvSpPr>
          <p:cNvPr id="5" name="Plassholder for bunntekst 21"/>
          <p:cNvSpPr>
            <a:spLocks noGrp="1"/>
          </p:cNvSpPr>
          <p:nvPr>
            <p:ph type="ftr" sz="quarter" idx="11"/>
          </p:nvPr>
        </p:nvSpPr>
        <p:spPr/>
        <p:txBody>
          <a:bodyPr/>
          <a:lstStyle>
            <a:lvl1pPr>
              <a:defRPr/>
            </a:lvl1pPr>
          </a:lstStyle>
          <a:p>
            <a:pPr>
              <a:defRPr/>
            </a:pPr>
            <a:endParaRPr lang="nb-NO"/>
          </a:p>
        </p:txBody>
      </p:sp>
      <p:sp>
        <p:nvSpPr>
          <p:cNvPr id="6" name="Plassholder for lysbildenummer 17"/>
          <p:cNvSpPr>
            <a:spLocks noGrp="1"/>
          </p:cNvSpPr>
          <p:nvPr>
            <p:ph type="sldNum" sz="quarter" idx="12"/>
          </p:nvPr>
        </p:nvSpPr>
        <p:spPr/>
        <p:txBody>
          <a:bodyPr/>
          <a:lstStyle>
            <a:lvl1pPr>
              <a:defRPr/>
            </a:lvl1pPr>
          </a:lstStyle>
          <a:p>
            <a:pPr>
              <a:defRPr/>
            </a:pPr>
            <a:fld id="{B0EAA756-314F-48A7-B485-18E090E0C06B}" type="slidenum">
              <a:rPr lang="nb-NO"/>
              <a:pPr>
                <a:defRPr/>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dato 9"/>
          <p:cNvSpPr>
            <a:spLocks noGrp="1"/>
          </p:cNvSpPr>
          <p:nvPr>
            <p:ph type="dt" sz="half" idx="10"/>
          </p:nvPr>
        </p:nvSpPr>
        <p:spPr/>
        <p:txBody>
          <a:bodyPr/>
          <a:lstStyle>
            <a:lvl1pPr>
              <a:defRPr/>
            </a:lvl1pPr>
          </a:lstStyle>
          <a:p>
            <a:pPr>
              <a:defRPr/>
            </a:pPr>
            <a:fld id="{3607B074-AF08-408F-902A-726872C0DDEB}" type="datetimeFigureOut">
              <a:rPr lang="nb-NO"/>
              <a:pPr>
                <a:defRPr/>
              </a:pPr>
              <a:t>28.09.2011</a:t>
            </a:fld>
            <a:endParaRPr lang="nb-NO"/>
          </a:p>
        </p:txBody>
      </p:sp>
      <p:sp>
        <p:nvSpPr>
          <p:cNvPr id="5" name="Plassholder for bunntekst 21"/>
          <p:cNvSpPr>
            <a:spLocks noGrp="1"/>
          </p:cNvSpPr>
          <p:nvPr>
            <p:ph type="ftr" sz="quarter" idx="11"/>
          </p:nvPr>
        </p:nvSpPr>
        <p:spPr/>
        <p:txBody>
          <a:bodyPr/>
          <a:lstStyle>
            <a:lvl1pPr>
              <a:defRPr/>
            </a:lvl1pPr>
          </a:lstStyle>
          <a:p>
            <a:pPr>
              <a:defRPr/>
            </a:pPr>
            <a:endParaRPr lang="nb-NO"/>
          </a:p>
        </p:txBody>
      </p:sp>
      <p:sp>
        <p:nvSpPr>
          <p:cNvPr id="6" name="Plassholder for lysbildenummer 17"/>
          <p:cNvSpPr>
            <a:spLocks noGrp="1"/>
          </p:cNvSpPr>
          <p:nvPr>
            <p:ph type="sldNum" sz="quarter" idx="12"/>
          </p:nvPr>
        </p:nvSpPr>
        <p:spPr/>
        <p:txBody>
          <a:bodyPr/>
          <a:lstStyle>
            <a:lvl1pPr>
              <a:defRPr/>
            </a:lvl1pPr>
          </a:lstStyle>
          <a:p>
            <a:pPr>
              <a:defRPr/>
            </a:pPr>
            <a:fld id="{326C361B-3140-43A7-B2FC-2C4F472EF932}" type="slidenum">
              <a:rPr lang="nb-NO"/>
              <a:pPr>
                <a:defRPr/>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bg>
      <p:bgRef idx="1002">
        <a:schemeClr val="bg2"/>
      </p:bgRef>
    </p:bg>
    <p:spTree>
      <p:nvGrpSpPr>
        <p:cNvPr id="1" name=""/>
        <p:cNvGrpSpPr/>
        <p:nvPr/>
      </p:nvGrpSpPr>
      <p:grpSpPr>
        <a:xfrm>
          <a:off x="0" y="0"/>
          <a:ext cx="0" cy="0"/>
          <a:chOff x="0" y="0"/>
          <a:chExt cx="0" cy="0"/>
        </a:xfrm>
      </p:grpSpPr>
      <p:sp>
        <p:nvSpPr>
          <p:cNvPr id="2" name="Tittel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nb-NO" smtClean="0"/>
              <a:t>Klikk for å redigere tittelstil</a:t>
            </a:r>
            <a:endParaRPr lang="en-US"/>
          </a:p>
        </p:txBody>
      </p:sp>
      <p:sp>
        <p:nvSpPr>
          <p:cNvPr id="3" name="Plassholder for tekst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pPr>
              <a:defRPr/>
            </a:pPr>
            <a:fld id="{DC65ABD4-A4EE-41C0-85B9-057F498EBA0A}" type="datetimeFigureOut">
              <a:rPr lang="nb-NO"/>
              <a:pPr>
                <a:defRPr/>
              </a:pPr>
              <a:t>28.09.2011</a:t>
            </a:fld>
            <a:endParaRPr lang="nb-NO"/>
          </a:p>
        </p:txBody>
      </p:sp>
      <p:sp>
        <p:nvSpPr>
          <p:cNvPr id="5" name="Plassholder for bunntekst 4"/>
          <p:cNvSpPr>
            <a:spLocks noGrp="1"/>
          </p:cNvSpPr>
          <p:nvPr>
            <p:ph type="ftr" sz="quarter" idx="11"/>
          </p:nvPr>
        </p:nvSpPr>
        <p:spPr/>
        <p:txBody>
          <a:bodyPr/>
          <a:lstStyle>
            <a:lvl1pPr>
              <a:defRPr/>
            </a:lvl1pPr>
          </a:lstStyle>
          <a:p>
            <a:pPr>
              <a:defRPr/>
            </a:pPr>
            <a:endParaRPr lang="nb-NO"/>
          </a:p>
        </p:txBody>
      </p:sp>
      <p:sp>
        <p:nvSpPr>
          <p:cNvPr id="6" name="Plassholder for lysbildenummer 5"/>
          <p:cNvSpPr>
            <a:spLocks noGrp="1"/>
          </p:cNvSpPr>
          <p:nvPr>
            <p:ph type="sldNum" sz="quarter" idx="12"/>
          </p:nvPr>
        </p:nvSpPr>
        <p:spPr/>
        <p:txBody>
          <a:bodyPr/>
          <a:lstStyle>
            <a:lvl1pPr>
              <a:defRPr/>
            </a:lvl1pPr>
          </a:lstStyle>
          <a:p>
            <a:pPr>
              <a:defRPr/>
            </a:pPr>
            <a:fld id="{A17B1A15-B19A-48BF-9709-C8A09EA1ECCF}" type="slidenum">
              <a:rPr lang="nb-NO"/>
              <a:pPr>
                <a:defRPr/>
              </a:pPr>
              <a:t>‹#›</a:t>
            </a:fld>
            <a:endParaRPr lang="nb-N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457200" y="704088"/>
            <a:ext cx="8229600" cy="1143000"/>
          </a:xfrm>
        </p:spPr>
        <p:txBody>
          <a:bodyPr/>
          <a:lstStyle/>
          <a:p>
            <a:r>
              <a:rPr lang="nb-NO" smtClean="0"/>
              <a:t>Klikk for å redigere tittelstil</a:t>
            </a:r>
            <a:endParaRPr lang="en-US"/>
          </a:p>
        </p:txBody>
      </p:sp>
      <p:sp>
        <p:nvSpPr>
          <p:cNvPr id="3" name="Plassholder for innhold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innhold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Plassholder for dato 9"/>
          <p:cNvSpPr>
            <a:spLocks noGrp="1"/>
          </p:cNvSpPr>
          <p:nvPr>
            <p:ph type="dt" sz="half" idx="10"/>
          </p:nvPr>
        </p:nvSpPr>
        <p:spPr/>
        <p:txBody>
          <a:bodyPr/>
          <a:lstStyle>
            <a:lvl1pPr>
              <a:defRPr/>
            </a:lvl1pPr>
          </a:lstStyle>
          <a:p>
            <a:pPr>
              <a:defRPr/>
            </a:pPr>
            <a:fld id="{BB127096-90DF-4854-88B1-B0E4FFF0C901}" type="datetimeFigureOut">
              <a:rPr lang="nb-NO"/>
              <a:pPr>
                <a:defRPr/>
              </a:pPr>
              <a:t>28.09.2011</a:t>
            </a:fld>
            <a:endParaRPr lang="nb-NO"/>
          </a:p>
        </p:txBody>
      </p:sp>
      <p:sp>
        <p:nvSpPr>
          <p:cNvPr id="6" name="Plassholder for bunntekst 21"/>
          <p:cNvSpPr>
            <a:spLocks noGrp="1"/>
          </p:cNvSpPr>
          <p:nvPr>
            <p:ph type="ftr" sz="quarter" idx="11"/>
          </p:nvPr>
        </p:nvSpPr>
        <p:spPr/>
        <p:txBody>
          <a:bodyPr/>
          <a:lstStyle>
            <a:lvl1pPr>
              <a:defRPr/>
            </a:lvl1pPr>
          </a:lstStyle>
          <a:p>
            <a:pPr>
              <a:defRPr/>
            </a:pPr>
            <a:endParaRPr lang="nb-NO"/>
          </a:p>
        </p:txBody>
      </p:sp>
      <p:sp>
        <p:nvSpPr>
          <p:cNvPr id="7" name="Plassholder for lysbildenummer 17"/>
          <p:cNvSpPr>
            <a:spLocks noGrp="1"/>
          </p:cNvSpPr>
          <p:nvPr>
            <p:ph type="sldNum" sz="quarter" idx="12"/>
          </p:nvPr>
        </p:nvSpPr>
        <p:spPr/>
        <p:txBody>
          <a:bodyPr/>
          <a:lstStyle>
            <a:lvl1pPr>
              <a:defRPr/>
            </a:lvl1pPr>
          </a:lstStyle>
          <a:p>
            <a:pPr>
              <a:defRPr/>
            </a:pPr>
            <a:fld id="{FADF034D-87A9-4BCA-8D1A-5DD1BE6C5AB3}" type="slidenum">
              <a:rPr lang="nb-NO"/>
              <a:pPr>
                <a:defRPr/>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704088"/>
            <a:ext cx="8229600" cy="1143000"/>
          </a:xfrm>
        </p:spPr>
        <p:txBody>
          <a:bodyPr/>
          <a:lstStyle>
            <a:lvl1pPr>
              <a:defRPr/>
            </a:lvl1pPr>
          </a:lstStyle>
          <a:p>
            <a:r>
              <a:rPr lang="nb-NO" smtClean="0"/>
              <a:t>Klikk for å redigere tittelstil</a:t>
            </a:r>
            <a:endParaRPr lang="en-US"/>
          </a:p>
        </p:txBody>
      </p:sp>
      <p:sp>
        <p:nvSpPr>
          <p:cNvPr id="3" name="Plassholder for teks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nb-NO" smtClean="0"/>
              <a:t>Klikk for å redigere tekststiler i malen</a:t>
            </a:r>
          </a:p>
        </p:txBody>
      </p:sp>
      <p:sp>
        <p:nvSpPr>
          <p:cNvPr id="4" name="Plassholder for teks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nb-NO" smtClean="0"/>
              <a:t>Klikk for å redigere tekststiler i malen</a:t>
            </a:r>
          </a:p>
        </p:txBody>
      </p:sp>
      <p:sp>
        <p:nvSpPr>
          <p:cNvPr id="5" name="Plassholder for innhold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6" name="Plassholder for innhold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7" name="Plassholder for dato 9"/>
          <p:cNvSpPr>
            <a:spLocks noGrp="1"/>
          </p:cNvSpPr>
          <p:nvPr>
            <p:ph type="dt" sz="half" idx="10"/>
          </p:nvPr>
        </p:nvSpPr>
        <p:spPr/>
        <p:txBody>
          <a:bodyPr/>
          <a:lstStyle>
            <a:lvl1pPr>
              <a:defRPr/>
            </a:lvl1pPr>
          </a:lstStyle>
          <a:p>
            <a:pPr>
              <a:defRPr/>
            </a:pPr>
            <a:fld id="{F9C0EC81-A380-4897-B711-C289F9014C97}" type="datetimeFigureOut">
              <a:rPr lang="nb-NO"/>
              <a:pPr>
                <a:defRPr/>
              </a:pPr>
              <a:t>28.09.2011</a:t>
            </a:fld>
            <a:endParaRPr lang="nb-NO"/>
          </a:p>
        </p:txBody>
      </p:sp>
      <p:sp>
        <p:nvSpPr>
          <p:cNvPr id="8" name="Plassholder for bunntekst 21"/>
          <p:cNvSpPr>
            <a:spLocks noGrp="1"/>
          </p:cNvSpPr>
          <p:nvPr>
            <p:ph type="ftr" sz="quarter" idx="11"/>
          </p:nvPr>
        </p:nvSpPr>
        <p:spPr/>
        <p:txBody>
          <a:bodyPr/>
          <a:lstStyle>
            <a:lvl1pPr>
              <a:defRPr/>
            </a:lvl1pPr>
          </a:lstStyle>
          <a:p>
            <a:pPr>
              <a:defRPr/>
            </a:pPr>
            <a:endParaRPr lang="nb-NO"/>
          </a:p>
        </p:txBody>
      </p:sp>
      <p:sp>
        <p:nvSpPr>
          <p:cNvPr id="9" name="Plassholder for lysbildenummer 17"/>
          <p:cNvSpPr>
            <a:spLocks noGrp="1"/>
          </p:cNvSpPr>
          <p:nvPr>
            <p:ph type="sldNum" sz="quarter" idx="12"/>
          </p:nvPr>
        </p:nvSpPr>
        <p:spPr/>
        <p:txBody>
          <a:bodyPr/>
          <a:lstStyle>
            <a:lvl1pPr>
              <a:defRPr/>
            </a:lvl1pPr>
          </a:lstStyle>
          <a:p>
            <a:pPr>
              <a:defRPr/>
            </a:pPr>
            <a:fld id="{3BC9E49D-5863-4AA1-8679-69B954E6D616}" type="slidenum">
              <a:rPr lang="nb-NO"/>
              <a:pPr>
                <a:defRPr/>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nb-NO" smtClean="0"/>
              <a:t>Klikk for å redigere tittelstil</a:t>
            </a:r>
            <a:endParaRPr lang="en-US"/>
          </a:p>
        </p:txBody>
      </p:sp>
      <p:sp>
        <p:nvSpPr>
          <p:cNvPr id="3" name="Plassholder for dato 9"/>
          <p:cNvSpPr>
            <a:spLocks noGrp="1"/>
          </p:cNvSpPr>
          <p:nvPr>
            <p:ph type="dt" sz="half" idx="10"/>
          </p:nvPr>
        </p:nvSpPr>
        <p:spPr/>
        <p:txBody>
          <a:bodyPr/>
          <a:lstStyle>
            <a:lvl1pPr>
              <a:defRPr/>
            </a:lvl1pPr>
          </a:lstStyle>
          <a:p>
            <a:pPr>
              <a:defRPr/>
            </a:pPr>
            <a:fld id="{1D49532D-D8D9-42C1-BA10-D249C0EC175B}" type="datetimeFigureOut">
              <a:rPr lang="nb-NO"/>
              <a:pPr>
                <a:defRPr/>
              </a:pPr>
              <a:t>28.09.2011</a:t>
            </a:fld>
            <a:endParaRPr lang="nb-NO"/>
          </a:p>
        </p:txBody>
      </p:sp>
      <p:sp>
        <p:nvSpPr>
          <p:cNvPr id="4" name="Plassholder for bunntekst 21"/>
          <p:cNvSpPr>
            <a:spLocks noGrp="1"/>
          </p:cNvSpPr>
          <p:nvPr>
            <p:ph type="ftr" sz="quarter" idx="11"/>
          </p:nvPr>
        </p:nvSpPr>
        <p:spPr/>
        <p:txBody>
          <a:bodyPr/>
          <a:lstStyle>
            <a:lvl1pPr>
              <a:defRPr/>
            </a:lvl1pPr>
          </a:lstStyle>
          <a:p>
            <a:pPr>
              <a:defRPr/>
            </a:pPr>
            <a:endParaRPr lang="nb-NO"/>
          </a:p>
        </p:txBody>
      </p:sp>
      <p:sp>
        <p:nvSpPr>
          <p:cNvPr id="5" name="Plassholder for lysbildenummer 17"/>
          <p:cNvSpPr>
            <a:spLocks noGrp="1"/>
          </p:cNvSpPr>
          <p:nvPr>
            <p:ph type="sldNum" sz="quarter" idx="12"/>
          </p:nvPr>
        </p:nvSpPr>
        <p:spPr/>
        <p:txBody>
          <a:bodyPr/>
          <a:lstStyle>
            <a:lvl1pPr>
              <a:defRPr/>
            </a:lvl1pPr>
          </a:lstStyle>
          <a:p>
            <a:pPr>
              <a:defRPr/>
            </a:pPr>
            <a:fld id="{590FF206-8C71-4381-AEBD-0EE4C2AC3BA0}" type="slidenum">
              <a:rPr lang="nb-NO"/>
              <a:pPr>
                <a:defRPr/>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9"/>
          <p:cNvSpPr>
            <a:spLocks noGrp="1"/>
          </p:cNvSpPr>
          <p:nvPr>
            <p:ph type="dt" sz="half" idx="10"/>
          </p:nvPr>
        </p:nvSpPr>
        <p:spPr/>
        <p:txBody>
          <a:bodyPr/>
          <a:lstStyle>
            <a:lvl1pPr>
              <a:defRPr/>
            </a:lvl1pPr>
          </a:lstStyle>
          <a:p>
            <a:pPr>
              <a:defRPr/>
            </a:pPr>
            <a:fld id="{776C08FD-8DB4-46CD-8E74-DA006D9BE357}" type="datetimeFigureOut">
              <a:rPr lang="nb-NO"/>
              <a:pPr>
                <a:defRPr/>
              </a:pPr>
              <a:t>28.09.2011</a:t>
            </a:fld>
            <a:endParaRPr lang="nb-NO"/>
          </a:p>
        </p:txBody>
      </p:sp>
      <p:sp>
        <p:nvSpPr>
          <p:cNvPr id="3" name="Plassholder for bunntekst 21"/>
          <p:cNvSpPr>
            <a:spLocks noGrp="1"/>
          </p:cNvSpPr>
          <p:nvPr>
            <p:ph type="ftr" sz="quarter" idx="11"/>
          </p:nvPr>
        </p:nvSpPr>
        <p:spPr/>
        <p:txBody>
          <a:bodyPr/>
          <a:lstStyle>
            <a:lvl1pPr>
              <a:defRPr/>
            </a:lvl1pPr>
          </a:lstStyle>
          <a:p>
            <a:pPr>
              <a:defRPr/>
            </a:pPr>
            <a:endParaRPr lang="nb-NO"/>
          </a:p>
        </p:txBody>
      </p:sp>
      <p:sp>
        <p:nvSpPr>
          <p:cNvPr id="4" name="Plassholder for lysbildenummer 17"/>
          <p:cNvSpPr>
            <a:spLocks noGrp="1"/>
          </p:cNvSpPr>
          <p:nvPr>
            <p:ph type="sldNum" sz="quarter" idx="12"/>
          </p:nvPr>
        </p:nvSpPr>
        <p:spPr/>
        <p:txBody>
          <a:bodyPr/>
          <a:lstStyle>
            <a:lvl1pPr>
              <a:defRPr/>
            </a:lvl1pPr>
          </a:lstStyle>
          <a:p>
            <a:pPr>
              <a:defRPr/>
            </a:pPr>
            <a:fld id="{8F0C95DB-BCC6-4F12-A734-F5BF391124D6}" type="slidenum">
              <a:rPr lang="nb-NO"/>
              <a:pPr>
                <a:defRPr/>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nb-NO" smtClean="0"/>
              <a:t>Klikk for å redigere tittelstil</a:t>
            </a:r>
            <a:endParaRPr lang="en-US"/>
          </a:p>
        </p:txBody>
      </p:sp>
      <p:sp>
        <p:nvSpPr>
          <p:cNvPr id="3" name="Plassholder for teks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nb-NO" smtClean="0"/>
              <a:t>Klikk for å redigere tekststiler i malen</a:t>
            </a:r>
          </a:p>
        </p:txBody>
      </p:sp>
      <p:sp>
        <p:nvSpPr>
          <p:cNvPr id="4" name="Plassholder for innhold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Plassholder for dato 9"/>
          <p:cNvSpPr>
            <a:spLocks noGrp="1"/>
          </p:cNvSpPr>
          <p:nvPr>
            <p:ph type="dt" sz="half" idx="10"/>
          </p:nvPr>
        </p:nvSpPr>
        <p:spPr/>
        <p:txBody>
          <a:bodyPr/>
          <a:lstStyle>
            <a:lvl1pPr>
              <a:defRPr/>
            </a:lvl1pPr>
          </a:lstStyle>
          <a:p>
            <a:pPr>
              <a:defRPr/>
            </a:pPr>
            <a:fld id="{C8CA3541-9E79-4A3F-A031-BCF77E8EC1B8}" type="datetimeFigureOut">
              <a:rPr lang="nb-NO"/>
              <a:pPr>
                <a:defRPr/>
              </a:pPr>
              <a:t>28.09.2011</a:t>
            </a:fld>
            <a:endParaRPr lang="nb-NO"/>
          </a:p>
        </p:txBody>
      </p:sp>
      <p:sp>
        <p:nvSpPr>
          <p:cNvPr id="6" name="Plassholder for bunntekst 21"/>
          <p:cNvSpPr>
            <a:spLocks noGrp="1"/>
          </p:cNvSpPr>
          <p:nvPr>
            <p:ph type="ftr" sz="quarter" idx="11"/>
          </p:nvPr>
        </p:nvSpPr>
        <p:spPr/>
        <p:txBody>
          <a:bodyPr/>
          <a:lstStyle>
            <a:lvl1pPr>
              <a:defRPr/>
            </a:lvl1pPr>
          </a:lstStyle>
          <a:p>
            <a:pPr>
              <a:defRPr/>
            </a:pPr>
            <a:endParaRPr lang="nb-NO"/>
          </a:p>
        </p:txBody>
      </p:sp>
      <p:sp>
        <p:nvSpPr>
          <p:cNvPr id="7" name="Plassholder for lysbildenummer 17"/>
          <p:cNvSpPr>
            <a:spLocks noGrp="1"/>
          </p:cNvSpPr>
          <p:nvPr>
            <p:ph type="sldNum" sz="quarter" idx="12"/>
          </p:nvPr>
        </p:nvSpPr>
        <p:spPr/>
        <p:txBody>
          <a:bodyPr/>
          <a:lstStyle>
            <a:lvl1pPr>
              <a:defRPr/>
            </a:lvl1pPr>
          </a:lstStyle>
          <a:p>
            <a:pPr>
              <a:defRPr/>
            </a:pPr>
            <a:fld id="{4E27712D-6B6C-4B7E-A66B-0CF98ABCAF4B}" type="slidenum">
              <a:rPr lang="nb-NO"/>
              <a:pPr>
                <a:defRPr/>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5" name="Knip og avrund ett hjørne i rektangel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ttvinklet trekant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ihånds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ihånds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tel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nb-NO" smtClean="0"/>
              <a:t>Klikk for å redigere tittelstil</a:t>
            </a:r>
            <a:endParaRPr lang="en-US"/>
          </a:p>
        </p:txBody>
      </p:sp>
      <p:sp>
        <p:nvSpPr>
          <p:cNvPr id="4" name="Plassholder for tekst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nb-NO" smtClean="0"/>
              <a:t>Klikk for å redigere tekststiler i malen</a:t>
            </a:r>
          </a:p>
        </p:txBody>
      </p:sp>
      <p:sp>
        <p:nvSpPr>
          <p:cNvPr id="3" name="Plassholder for bild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nb-NO" noProof="0" smtClean="0"/>
              <a:t>Klikk ikonet for å legge til et bilde</a:t>
            </a:r>
            <a:endParaRPr lang="en-US" noProof="0" dirty="0"/>
          </a:p>
        </p:txBody>
      </p:sp>
      <p:sp>
        <p:nvSpPr>
          <p:cNvPr id="9" name="Plassholder for dato 4"/>
          <p:cNvSpPr>
            <a:spLocks noGrp="1"/>
          </p:cNvSpPr>
          <p:nvPr>
            <p:ph type="dt" sz="half" idx="10"/>
          </p:nvPr>
        </p:nvSpPr>
        <p:spPr/>
        <p:txBody>
          <a:bodyPr/>
          <a:lstStyle>
            <a:lvl1pPr>
              <a:defRPr/>
            </a:lvl1pPr>
          </a:lstStyle>
          <a:p>
            <a:pPr>
              <a:defRPr/>
            </a:pPr>
            <a:fld id="{BBD3C507-B158-4DB3-A4A9-694338EBE486}" type="datetimeFigureOut">
              <a:rPr lang="nb-NO"/>
              <a:pPr>
                <a:defRPr/>
              </a:pPr>
              <a:t>28.09.2011</a:t>
            </a:fld>
            <a:endParaRPr lang="nb-NO"/>
          </a:p>
        </p:txBody>
      </p:sp>
      <p:sp>
        <p:nvSpPr>
          <p:cNvPr id="10" name="Plassholder for bunntekst 5"/>
          <p:cNvSpPr>
            <a:spLocks noGrp="1"/>
          </p:cNvSpPr>
          <p:nvPr>
            <p:ph type="ftr" sz="quarter" idx="11"/>
          </p:nvPr>
        </p:nvSpPr>
        <p:spPr/>
        <p:txBody>
          <a:bodyPr/>
          <a:lstStyle>
            <a:lvl1pPr>
              <a:defRPr/>
            </a:lvl1pPr>
          </a:lstStyle>
          <a:p>
            <a:pPr>
              <a:defRPr/>
            </a:pPr>
            <a:endParaRPr lang="nb-NO"/>
          </a:p>
        </p:txBody>
      </p:sp>
      <p:sp>
        <p:nvSpPr>
          <p:cNvPr id="11" name="Plassholder for lysbildenummer 6"/>
          <p:cNvSpPr>
            <a:spLocks noGrp="1"/>
          </p:cNvSpPr>
          <p:nvPr>
            <p:ph type="sldNum" sz="quarter" idx="12"/>
          </p:nvPr>
        </p:nvSpPr>
        <p:spPr>
          <a:xfrm>
            <a:off x="8077200" y="6356350"/>
            <a:ext cx="609600" cy="365125"/>
          </a:xfrm>
        </p:spPr>
        <p:txBody>
          <a:bodyPr/>
          <a:lstStyle>
            <a:lvl1pPr>
              <a:defRPr/>
            </a:lvl1pPr>
          </a:lstStyle>
          <a:p>
            <a:pPr>
              <a:defRPr/>
            </a:pPr>
            <a:fld id="{0D8C4955-B8B9-4B67-B97F-E42C24C03BAC}" type="slidenum">
              <a:rPr lang="nb-NO"/>
              <a:pPr>
                <a:defRPr/>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ihånds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ihånds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Plassholder for tittel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nb-NO" smtClean="0"/>
              <a:t>Klikk for å redigere tittelstil</a:t>
            </a:r>
            <a:endParaRPr lang="en-US" smtClean="0"/>
          </a:p>
        </p:txBody>
      </p:sp>
      <p:sp>
        <p:nvSpPr>
          <p:cNvPr id="1029" name="Plassholder for tekst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smtClean="0"/>
          </a:p>
        </p:txBody>
      </p:sp>
      <p:sp>
        <p:nvSpPr>
          <p:cNvPr id="10" name="Plassholder for dato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165FBA6D-03DC-49AD-A445-B3B3564B4DE4}" type="datetimeFigureOut">
              <a:rPr lang="nb-NO"/>
              <a:pPr>
                <a:defRPr/>
              </a:pPr>
              <a:t>28.09.2011</a:t>
            </a:fld>
            <a:endParaRPr lang="nb-NO"/>
          </a:p>
        </p:txBody>
      </p:sp>
      <p:sp>
        <p:nvSpPr>
          <p:cNvPr id="22" name="Plassholder for bunnteks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nb-NO"/>
          </a:p>
        </p:txBody>
      </p:sp>
      <p:sp>
        <p:nvSpPr>
          <p:cNvPr id="18" name="Plassholder for lysbilde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8C276D47-4101-458E-B64D-023C1BA2B45C}" type="slidenum">
              <a:rPr lang="nb-NO"/>
              <a:pPr>
                <a:defRPr/>
              </a:pPr>
              <a:t>‹#›</a:t>
            </a:fld>
            <a:endParaRPr lang="nb-NO"/>
          </a:p>
        </p:txBody>
      </p:sp>
      <p:grpSp>
        <p:nvGrpSpPr>
          <p:cNvPr id="1033" name="Gruppe 1"/>
          <p:cNvGrpSpPr>
            <a:grpSpLocks/>
          </p:cNvGrpSpPr>
          <p:nvPr/>
        </p:nvGrpSpPr>
        <p:grpSpPr bwMode="auto">
          <a:xfrm>
            <a:off x="-19050" y="203200"/>
            <a:ext cx="9180513" cy="647700"/>
            <a:chOff x="-19045" y="216550"/>
            <a:chExt cx="9180548" cy="649224"/>
          </a:xfrm>
        </p:grpSpPr>
        <p:sp>
          <p:nvSpPr>
            <p:cNvPr id="12" name="Frihånds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ihånds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tel 1"/>
          <p:cNvSpPr>
            <a:spLocks noGrp="1"/>
          </p:cNvSpPr>
          <p:nvPr>
            <p:ph type="title"/>
          </p:nvPr>
        </p:nvSpPr>
        <p:spPr/>
        <p:txBody>
          <a:bodyPr/>
          <a:lstStyle/>
          <a:p>
            <a:r>
              <a:rPr lang="nb-NO" smtClean="0"/>
              <a:t>Lydlogg</a:t>
            </a:r>
          </a:p>
        </p:txBody>
      </p:sp>
      <p:sp>
        <p:nvSpPr>
          <p:cNvPr id="5123" name="Plassholder for innhold 2"/>
          <p:cNvSpPr>
            <a:spLocks noGrp="1"/>
          </p:cNvSpPr>
          <p:nvPr>
            <p:ph idx="1"/>
          </p:nvPr>
        </p:nvSpPr>
        <p:spPr/>
        <p:txBody>
          <a:bodyPr/>
          <a:lstStyle/>
          <a:p>
            <a:pPr>
              <a:buFont typeface="Wingdings 2" pitchFamily="18" charset="2"/>
              <a:buNone/>
            </a:pPr>
            <a:endParaRPr lang="nb-NO" smtClean="0"/>
          </a:p>
          <a:p>
            <a:pPr>
              <a:buFont typeface="Wingdings 2" pitchFamily="18" charset="2"/>
              <a:buNone/>
            </a:pPr>
            <a:r>
              <a:rPr lang="nb-NO" b="1" smtClean="0"/>
              <a:t>Jakten på lydloggen fra:</a:t>
            </a:r>
          </a:p>
          <a:p>
            <a:pPr>
              <a:buFont typeface="Wingdings 2" pitchFamily="18" charset="2"/>
              <a:buNone/>
            </a:pPr>
            <a:r>
              <a:rPr lang="nb-NO" smtClean="0"/>
              <a:t>Politi</a:t>
            </a:r>
          </a:p>
          <a:p>
            <a:pPr>
              <a:buFont typeface="Wingdings 2" pitchFamily="18" charset="2"/>
              <a:buNone/>
            </a:pPr>
            <a:r>
              <a:rPr lang="nb-NO" smtClean="0"/>
              <a:t>Brann</a:t>
            </a:r>
          </a:p>
          <a:p>
            <a:pPr>
              <a:buFont typeface="Wingdings 2" pitchFamily="18" charset="2"/>
              <a:buNone/>
            </a:pPr>
            <a:r>
              <a:rPr lang="nb-NO" smtClean="0"/>
              <a:t>Sjukehus </a:t>
            </a:r>
          </a:p>
          <a:p>
            <a:pPr>
              <a:buFont typeface="Wingdings 2" pitchFamily="18" charset="2"/>
              <a:buNone/>
            </a:pPr>
            <a:r>
              <a:rPr lang="nb-NO" smtClean="0"/>
              <a:t>Avinor </a:t>
            </a:r>
          </a:p>
          <a:p>
            <a:pPr>
              <a:buFont typeface="Wingdings 2" pitchFamily="18" charset="2"/>
              <a:buNone/>
            </a:pPr>
            <a:r>
              <a:rPr lang="nb-NO" smtClean="0"/>
              <a:t>Private kilder.</a:t>
            </a:r>
          </a:p>
          <a:p>
            <a:pPr>
              <a:buFont typeface="Wingdings 2" pitchFamily="18" charset="2"/>
              <a:buNone/>
            </a:pPr>
            <a:endParaRPr lang="nb-NO"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tel 1"/>
          <p:cNvSpPr>
            <a:spLocks noGrp="1"/>
          </p:cNvSpPr>
          <p:nvPr>
            <p:ph type="title"/>
          </p:nvPr>
        </p:nvSpPr>
        <p:spPr/>
        <p:txBody>
          <a:bodyPr/>
          <a:lstStyle/>
          <a:p>
            <a:r>
              <a:rPr lang="nb-NO" smtClean="0"/>
              <a:t>113, sjukehusenes nødtelefon</a:t>
            </a:r>
          </a:p>
        </p:txBody>
      </p:sp>
      <p:sp>
        <p:nvSpPr>
          <p:cNvPr id="3" name="Plassholder for innhold 2"/>
          <p:cNvSpPr>
            <a:spLocks noGrp="1"/>
          </p:cNvSpPr>
          <p:nvPr>
            <p:ph idx="1"/>
          </p:nvPr>
        </p:nvSpPr>
        <p:spPr/>
        <p:txBody>
          <a:bodyPr>
            <a:normAutofit fontScale="77500" lnSpcReduction="20000"/>
          </a:bodyPr>
          <a:lstStyle/>
          <a:p>
            <a:pPr marL="274320" indent="-274320" fontAlgn="auto">
              <a:spcAft>
                <a:spcPts val="0"/>
              </a:spcAft>
              <a:buClr>
                <a:schemeClr val="accent3"/>
              </a:buClr>
              <a:buFont typeface="Wingdings 2"/>
              <a:buChar char=""/>
              <a:defRPr/>
            </a:pPr>
            <a:r>
              <a:rPr lang="nb-NO" sz="3100" dirty="0" smtClean="0"/>
              <a:t>Ingen krav til lagring av lydlogg etter at pasientopplysninger er nedtegnet.</a:t>
            </a:r>
          </a:p>
          <a:p>
            <a:pPr marL="274320" indent="-274320" fontAlgn="auto">
              <a:spcAft>
                <a:spcPts val="0"/>
              </a:spcAft>
              <a:buClr>
                <a:schemeClr val="accent3"/>
              </a:buClr>
              <a:buFont typeface="Wingdings 2"/>
              <a:buChar char=""/>
              <a:defRPr/>
            </a:pPr>
            <a:r>
              <a:rPr lang="nb-NO" sz="3100" dirty="0" smtClean="0"/>
              <a:t>Sjukehusa kjente ikke til regelverket rundt behandling av innsyn lydlogger.</a:t>
            </a:r>
          </a:p>
          <a:p>
            <a:pPr marL="274320" indent="-274320" fontAlgn="auto">
              <a:spcAft>
                <a:spcPts val="0"/>
              </a:spcAft>
              <a:buClr>
                <a:schemeClr val="accent3"/>
              </a:buClr>
              <a:buFont typeface="Wingdings 2"/>
              <a:buNone/>
              <a:defRPr/>
            </a:pPr>
            <a:endParaRPr lang="nb-NO" sz="2800" b="1" i="1" dirty="0" smtClean="0"/>
          </a:p>
          <a:p>
            <a:pPr marL="274320" indent="-274320" fontAlgn="auto">
              <a:spcAft>
                <a:spcPts val="0"/>
              </a:spcAft>
              <a:buClr>
                <a:schemeClr val="accent3"/>
              </a:buClr>
              <a:buFont typeface="Wingdings 2"/>
              <a:buChar char=""/>
              <a:defRPr/>
            </a:pPr>
            <a:endParaRPr lang="nb-NO" sz="2800" b="1" i="1" dirty="0"/>
          </a:p>
          <a:p>
            <a:pPr marL="274320" indent="-274320" fontAlgn="auto">
              <a:spcAft>
                <a:spcPts val="0"/>
              </a:spcAft>
              <a:buClr>
                <a:schemeClr val="accent3"/>
              </a:buClr>
              <a:buFont typeface="Wingdings 2"/>
              <a:buChar char=""/>
              <a:defRPr/>
            </a:pPr>
            <a:r>
              <a:rPr lang="nb-NO" sz="2800" b="1" i="1" dirty="0" smtClean="0"/>
              <a:t>§ </a:t>
            </a:r>
            <a:r>
              <a:rPr lang="nb-NO" sz="2800" b="1" i="1" dirty="0"/>
              <a:t>1.foreskriften om </a:t>
            </a:r>
            <a:r>
              <a:rPr lang="nb-NO" sz="2800" b="1" i="1" smtClean="0"/>
              <a:t>akuttjenster</a:t>
            </a:r>
            <a:r>
              <a:rPr lang="nb-NO" sz="2800" b="1" i="1" dirty="0" smtClean="0"/>
              <a:t> </a:t>
            </a:r>
            <a:r>
              <a:rPr lang="nb-NO" sz="2800" b="1" i="1" dirty="0" smtClean="0"/>
              <a:t>:</a:t>
            </a:r>
            <a:endParaRPr lang="nb-NO" sz="2800" dirty="0" smtClean="0"/>
          </a:p>
          <a:p>
            <a:pPr marL="274320" indent="-274320" fontAlgn="auto">
              <a:spcAft>
                <a:spcPts val="0"/>
              </a:spcAft>
              <a:buClr>
                <a:schemeClr val="accent3"/>
              </a:buClr>
              <a:buFont typeface="Wingdings 2"/>
              <a:buChar char=""/>
              <a:defRPr/>
            </a:pPr>
            <a:endParaRPr lang="nb-NO" sz="2800" dirty="0"/>
          </a:p>
          <a:p>
            <a:pPr marL="274320" indent="-274320" fontAlgn="auto">
              <a:spcAft>
                <a:spcPts val="0"/>
              </a:spcAft>
              <a:buClr>
                <a:schemeClr val="accent3"/>
              </a:buClr>
              <a:buFont typeface="Wingdings 2"/>
              <a:buChar char=""/>
              <a:defRPr/>
            </a:pPr>
            <a:r>
              <a:rPr lang="nb-NO" sz="2800" i="1" dirty="0"/>
              <a:t>Forskriften skal bidra til å sikre at befolkningen får faglig forsvarlige akuttmedisinske tjenester utenfor sykehus ved behov for øyeblikkelig hjelp, ved at det stilles krav til det faglige innholdet i de akuttmedisinske tjenestene, krav til samarbeid i den akuttmedisinske kjede og krav til samarbeid med brann, politi og hovedredningssentralene.</a:t>
            </a:r>
            <a:endParaRPr lang="nb-NO" sz="2800" dirty="0"/>
          </a:p>
          <a:p>
            <a:pPr marL="274320" indent="-274320" fontAlgn="auto">
              <a:spcAft>
                <a:spcPts val="0"/>
              </a:spcAft>
              <a:buClr>
                <a:schemeClr val="accent3"/>
              </a:buClr>
              <a:buFont typeface="Wingdings 2"/>
              <a:buNone/>
              <a:defRPr/>
            </a:pPr>
            <a:endParaRPr lang="nb-NO" sz="3100" dirty="0" smtClean="0"/>
          </a:p>
          <a:p>
            <a:pPr marL="274320" indent="-274320" fontAlgn="auto">
              <a:spcAft>
                <a:spcPts val="0"/>
              </a:spcAft>
              <a:buClr>
                <a:schemeClr val="accent3"/>
              </a:buClr>
              <a:buFont typeface="Wingdings 2"/>
              <a:buChar char=""/>
              <a:defRPr/>
            </a:pPr>
            <a:endParaRPr lang="nb-N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pPr fontAlgn="auto">
              <a:spcAft>
                <a:spcPts val="0"/>
              </a:spcAft>
              <a:defRPr/>
            </a:pPr>
            <a:r>
              <a:rPr lang="nb-NO" dirty="0" smtClean="0"/>
              <a:t>5 hovedkrav til å nekte. </a:t>
            </a:r>
            <a:br>
              <a:rPr lang="nb-NO" dirty="0" smtClean="0"/>
            </a:br>
            <a:endParaRPr lang="nb-NO" dirty="0"/>
          </a:p>
        </p:txBody>
      </p:sp>
      <p:sp>
        <p:nvSpPr>
          <p:cNvPr id="3" name="Plassholder for innhold 2"/>
          <p:cNvSpPr>
            <a:spLocks noGrp="1"/>
          </p:cNvSpPr>
          <p:nvPr>
            <p:ph idx="1"/>
          </p:nvPr>
        </p:nvSpPr>
        <p:spPr/>
        <p:txBody>
          <a:bodyPr>
            <a:normAutofit fontScale="85000" lnSpcReduction="10000"/>
          </a:bodyPr>
          <a:lstStyle/>
          <a:p>
            <a:pPr marL="274320" indent="-274320" fontAlgn="auto">
              <a:spcAft>
                <a:spcPts val="0"/>
              </a:spcAft>
              <a:buClr>
                <a:schemeClr val="accent3"/>
              </a:buClr>
              <a:buFont typeface="Wingdings 2"/>
              <a:buChar char=""/>
              <a:defRPr/>
            </a:pPr>
            <a:r>
              <a:rPr lang="nb-NO" dirty="0" smtClean="0"/>
              <a:t>Er en del av pasientjournalen. Viser til </a:t>
            </a:r>
            <a:r>
              <a:rPr lang="nb-NO" i="1" dirty="0" smtClean="0"/>
              <a:t>Pasientrettighetsloven § 5-1</a:t>
            </a:r>
            <a:endParaRPr lang="nb-NO" dirty="0" smtClean="0"/>
          </a:p>
          <a:p>
            <a:pPr marL="274320" indent="-274320" fontAlgn="auto">
              <a:spcAft>
                <a:spcPts val="0"/>
              </a:spcAft>
              <a:buClr>
                <a:schemeClr val="accent3"/>
              </a:buClr>
              <a:buFont typeface="Wingdings 2"/>
              <a:buChar char=""/>
              <a:defRPr/>
            </a:pPr>
            <a:r>
              <a:rPr lang="nb-NO" i="1" dirty="0" smtClean="0"/>
              <a:t>Lydloggen foreligger nedskrevet i et dokument på 58 sider. Dere kan få dette.</a:t>
            </a:r>
          </a:p>
          <a:p>
            <a:pPr marL="274320" indent="-274320" fontAlgn="auto">
              <a:spcAft>
                <a:spcPts val="0"/>
              </a:spcAft>
              <a:buClr>
                <a:schemeClr val="accent3"/>
              </a:buClr>
              <a:buFont typeface="Wingdings 2"/>
              <a:buChar char=""/>
              <a:defRPr/>
            </a:pPr>
            <a:r>
              <a:rPr lang="nb-NO" i="1" dirty="0" smtClean="0"/>
              <a:t>En redigering av lydloggen på overnevnte premisser vil i tillegg kreve betydelige ressurser.</a:t>
            </a:r>
          </a:p>
          <a:p>
            <a:pPr marL="274320" indent="-274320" fontAlgn="auto">
              <a:spcAft>
                <a:spcPts val="0"/>
              </a:spcAft>
              <a:buClr>
                <a:schemeClr val="accent3"/>
              </a:buClr>
              <a:buFont typeface="Wingdings 2"/>
              <a:buChar char=""/>
              <a:defRPr/>
            </a:pPr>
            <a:r>
              <a:rPr lang="nb-NO" i="1" dirty="0" smtClean="0"/>
              <a:t>Det blir anbefalt at man rydder i lydloggen kronologisk slik at den blir lettere forståelig.  Vår vurdering er at lydloggen vil bli enda mer uforståelig dersom vi fjerner denne teksten.</a:t>
            </a:r>
          </a:p>
          <a:p>
            <a:pPr marL="274320" indent="-274320" fontAlgn="auto">
              <a:spcAft>
                <a:spcPts val="0"/>
              </a:spcAft>
              <a:buClr>
                <a:schemeClr val="accent3"/>
              </a:buClr>
              <a:buFont typeface="Wingdings 2"/>
              <a:buChar char=""/>
              <a:defRPr/>
            </a:pPr>
            <a:r>
              <a:rPr lang="nb-NO" dirty="0"/>
              <a:t>§ 21. </a:t>
            </a:r>
            <a:r>
              <a:rPr lang="nb-NO" i="1" dirty="0"/>
              <a:t>Hovedregel om </a:t>
            </a:r>
            <a:r>
              <a:rPr lang="nb-NO" i="1" dirty="0" smtClean="0"/>
              <a:t>taushetsplikt.</a:t>
            </a:r>
            <a:r>
              <a:rPr lang="nb-NO" dirty="0" smtClean="0"/>
              <a:t> Helsepersonell </a:t>
            </a:r>
            <a:r>
              <a:rPr lang="nb-NO" dirty="0"/>
              <a:t>skal hindre at andre får adgang eller kjennskap til opplysninger om folks legems- eller sykdomsforhold eller andre personlige forhold som de får vite om i egenskap av å være helsepersonell. </a:t>
            </a:r>
          </a:p>
          <a:p>
            <a:pPr marL="274320" indent="-274320" fontAlgn="auto">
              <a:spcAft>
                <a:spcPts val="0"/>
              </a:spcAft>
              <a:buClr>
                <a:schemeClr val="accent3"/>
              </a:buClr>
              <a:buFont typeface="Wingdings 2"/>
              <a:buChar char=""/>
              <a:defRPr/>
            </a:pPr>
            <a:endParaRPr lang="nb-NO" dirty="0" smtClean="0"/>
          </a:p>
          <a:p>
            <a:pPr marL="274320" indent="-274320" fontAlgn="auto">
              <a:spcAft>
                <a:spcPts val="0"/>
              </a:spcAft>
              <a:buClr>
                <a:schemeClr val="accent3"/>
              </a:buClr>
              <a:buFont typeface="Wingdings 2"/>
              <a:buChar char=""/>
              <a:defRPr/>
            </a:pPr>
            <a:endParaRPr lang="nb-N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tel 1"/>
          <p:cNvSpPr>
            <a:spLocks noGrp="1"/>
          </p:cNvSpPr>
          <p:nvPr>
            <p:ph type="title"/>
          </p:nvPr>
        </p:nvSpPr>
        <p:spPr/>
        <p:txBody>
          <a:bodyPr/>
          <a:lstStyle/>
          <a:p>
            <a:r>
              <a:rPr lang="nb-NO" smtClean="0"/>
              <a:t>110 Politiet</a:t>
            </a:r>
          </a:p>
        </p:txBody>
      </p:sp>
      <p:sp>
        <p:nvSpPr>
          <p:cNvPr id="9219" name="Plassholder for innhold 2"/>
          <p:cNvSpPr>
            <a:spLocks noGrp="1"/>
          </p:cNvSpPr>
          <p:nvPr>
            <p:ph idx="1"/>
          </p:nvPr>
        </p:nvSpPr>
        <p:spPr/>
        <p:txBody>
          <a:bodyPr/>
          <a:lstStyle/>
          <a:p>
            <a:r>
              <a:rPr lang="nb-NO" smtClean="0"/>
              <a:t>Innsyn i lydlogg i samband med Hurtigrutebrannen</a:t>
            </a:r>
          </a:p>
          <a:p>
            <a:r>
              <a:rPr lang="nb-NO" smtClean="0"/>
              <a:t>Innsyn i samband med ulykke i Kr.sund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tel 1"/>
          <p:cNvSpPr>
            <a:spLocks noGrp="1"/>
          </p:cNvSpPr>
          <p:nvPr>
            <p:ph type="title"/>
          </p:nvPr>
        </p:nvSpPr>
        <p:spPr/>
        <p:txBody>
          <a:bodyPr/>
          <a:lstStyle/>
          <a:p>
            <a:r>
              <a:rPr lang="nb-NO" smtClean="0"/>
              <a:t>Innsyn hos private</a:t>
            </a:r>
          </a:p>
        </p:txBody>
      </p:sp>
      <p:sp>
        <p:nvSpPr>
          <p:cNvPr id="3" name="Plassholder for innhold 2"/>
          <p:cNvSpPr>
            <a:spLocks noGrp="1"/>
          </p:cNvSpPr>
          <p:nvPr>
            <p:ph idx="1"/>
          </p:nvPr>
        </p:nvSpPr>
        <p:spPr/>
        <p:txBody>
          <a:bodyPr>
            <a:normAutofit fontScale="92500" lnSpcReduction="10000"/>
          </a:bodyPr>
          <a:lstStyle/>
          <a:p>
            <a:pPr marL="274320" indent="-274320" fontAlgn="auto">
              <a:spcAft>
                <a:spcPts val="0"/>
              </a:spcAft>
              <a:buClr>
                <a:schemeClr val="accent3"/>
              </a:buClr>
              <a:buFont typeface="Wingdings 2"/>
              <a:buNone/>
              <a:defRPr/>
            </a:pPr>
            <a:r>
              <a:rPr lang="nb-NO" dirty="0" smtClean="0"/>
              <a:t>Logg fra Florø radio etter brann på hurtigruta.</a:t>
            </a:r>
          </a:p>
          <a:p>
            <a:pPr marL="274320" indent="-274320" fontAlgn="auto">
              <a:spcAft>
                <a:spcPts val="0"/>
              </a:spcAft>
              <a:buClr>
                <a:schemeClr val="accent3"/>
              </a:buClr>
              <a:buFont typeface="Wingdings 2"/>
              <a:buNone/>
              <a:defRPr/>
            </a:pPr>
            <a:r>
              <a:rPr lang="nb-NO" dirty="0" smtClean="0"/>
              <a:t>Oversendt Statens Havarikommisjon.  </a:t>
            </a:r>
          </a:p>
          <a:p>
            <a:pPr marL="274320" indent="-274320" fontAlgn="auto">
              <a:spcAft>
                <a:spcPts val="0"/>
              </a:spcAft>
              <a:buClr>
                <a:schemeClr val="accent3"/>
              </a:buClr>
              <a:buFont typeface="Wingdings 2"/>
              <a:buNone/>
              <a:defRPr/>
            </a:pPr>
            <a:endParaRPr lang="nb-NO" dirty="0"/>
          </a:p>
          <a:p>
            <a:pPr marL="274320" indent="-274320" fontAlgn="auto">
              <a:spcAft>
                <a:spcPts val="0"/>
              </a:spcAft>
              <a:buClr>
                <a:schemeClr val="accent3"/>
              </a:buClr>
              <a:buFont typeface="Wingdings 2"/>
              <a:buNone/>
              <a:defRPr/>
            </a:pPr>
            <a:r>
              <a:rPr lang="nb-NO" dirty="0" smtClean="0"/>
              <a:t>Viser til </a:t>
            </a:r>
            <a:r>
              <a:rPr lang="nb-NO" dirty="0" err="1" smtClean="0"/>
              <a:t>offl</a:t>
            </a:r>
            <a:r>
              <a:rPr lang="nb-NO" dirty="0"/>
              <a:t>. § 13 første </a:t>
            </a:r>
            <a:r>
              <a:rPr lang="nb-NO" dirty="0" smtClean="0"/>
              <a:t>ledd </a:t>
            </a:r>
            <a:r>
              <a:rPr lang="nb-NO" dirty="0" err="1" smtClean="0"/>
              <a:t>jmf</a:t>
            </a:r>
            <a:r>
              <a:rPr lang="nb-NO" dirty="0" smtClean="0"/>
              <a:t>: </a:t>
            </a:r>
          </a:p>
          <a:p>
            <a:pPr marL="274320" indent="-274320" fontAlgn="auto">
              <a:spcAft>
                <a:spcPts val="0"/>
              </a:spcAft>
              <a:buClr>
                <a:schemeClr val="accent3"/>
              </a:buClr>
              <a:buFont typeface="Wingdings 2"/>
              <a:buNone/>
              <a:defRPr/>
            </a:pPr>
            <a:endParaRPr lang="nb-NO" dirty="0" smtClean="0"/>
          </a:p>
          <a:p>
            <a:pPr marL="640080" lvl="1" indent="-246888" fontAlgn="auto">
              <a:spcAft>
                <a:spcPts val="0"/>
              </a:spcAft>
              <a:buFont typeface="Wingdings 2"/>
              <a:buChar char=""/>
              <a:defRPr/>
            </a:pPr>
            <a:r>
              <a:rPr lang="nb-NO" sz="3000" dirty="0" smtClean="0"/>
              <a:t>sjølovens. </a:t>
            </a:r>
            <a:r>
              <a:rPr lang="nb-NO" sz="3000" dirty="0"/>
              <a:t>§ </a:t>
            </a:r>
            <a:r>
              <a:rPr lang="nb-NO" sz="3000" dirty="0" smtClean="0"/>
              <a:t>480</a:t>
            </a:r>
            <a:endParaRPr lang="nb-NO" sz="3000" dirty="0"/>
          </a:p>
          <a:p>
            <a:pPr marL="640080" lvl="1" indent="-246888" fontAlgn="auto">
              <a:spcAft>
                <a:spcPts val="0"/>
              </a:spcAft>
              <a:buFont typeface="Wingdings 2"/>
              <a:buChar char=""/>
              <a:defRPr/>
            </a:pPr>
            <a:r>
              <a:rPr lang="nb-NO" sz="3000" smtClean="0"/>
              <a:t>Ekom.loven</a:t>
            </a:r>
            <a:r>
              <a:rPr lang="nb-NO" sz="3000" dirty="0" smtClean="0"/>
              <a:t> </a:t>
            </a:r>
            <a:r>
              <a:rPr lang="nb-NO" sz="3000" dirty="0"/>
              <a:t>§ 2-9</a:t>
            </a:r>
            <a:r>
              <a:rPr lang="nb-NO" sz="3000" dirty="0" smtClean="0"/>
              <a:t>. </a:t>
            </a:r>
          </a:p>
          <a:p>
            <a:pPr marL="640080" lvl="1" indent="-246888" fontAlgn="auto">
              <a:spcAft>
                <a:spcPts val="0"/>
              </a:spcAft>
              <a:buFont typeface="Wingdings 2"/>
              <a:buNone/>
              <a:defRPr/>
            </a:pPr>
            <a:r>
              <a:rPr lang="nb-NO" sz="3000" dirty="0"/>
              <a:t>(</a:t>
            </a:r>
            <a:r>
              <a:rPr lang="nb-NO" sz="3000" dirty="0" smtClean="0"/>
              <a:t>Tilbyder og installatør plikter å bevare taushet om innholdet av elektronisk kommunikasjon og andres bruk av elektronisk kommunikasjon) </a:t>
            </a:r>
            <a:endParaRPr lang="nb-NO" sz="3000" dirty="0"/>
          </a:p>
          <a:p>
            <a:pPr marL="274320" indent="-274320" fontAlgn="auto">
              <a:spcAft>
                <a:spcPts val="0"/>
              </a:spcAft>
              <a:buClr>
                <a:schemeClr val="accent3"/>
              </a:buClr>
              <a:buFont typeface="Wingdings 2"/>
              <a:buNone/>
              <a:defRPr/>
            </a:pPr>
            <a:endParaRPr lang="nb-N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tel 1"/>
          <p:cNvSpPr>
            <a:spLocks noGrp="1"/>
          </p:cNvSpPr>
          <p:nvPr>
            <p:ph type="title"/>
          </p:nvPr>
        </p:nvSpPr>
        <p:spPr/>
        <p:txBody>
          <a:bodyPr/>
          <a:lstStyle/>
          <a:p>
            <a:r>
              <a:rPr lang="nb-NO" smtClean="0"/>
              <a:t>Arkivlova/forskrifta </a:t>
            </a:r>
          </a:p>
        </p:txBody>
      </p:sp>
      <p:sp>
        <p:nvSpPr>
          <p:cNvPr id="3" name="Plassholder for innhold 2"/>
          <p:cNvSpPr>
            <a:spLocks noGrp="1"/>
          </p:cNvSpPr>
          <p:nvPr>
            <p:ph idx="1"/>
          </p:nvPr>
        </p:nvSpPr>
        <p:spPr/>
        <p:txBody>
          <a:bodyPr>
            <a:normAutofit fontScale="70000" lnSpcReduction="20000"/>
          </a:bodyPr>
          <a:lstStyle/>
          <a:p>
            <a:pPr marL="274320" indent="-274320" fontAlgn="t">
              <a:spcAft>
                <a:spcPts val="0"/>
              </a:spcAft>
              <a:buClr>
                <a:schemeClr val="accent3"/>
              </a:buClr>
              <a:buFont typeface="Wingdings 2"/>
              <a:buChar char=""/>
              <a:defRPr/>
            </a:pPr>
            <a:r>
              <a:rPr lang="nn-NO" b="1" dirty="0" smtClean="0"/>
              <a:t>§ 6.</a:t>
            </a:r>
            <a:r>
              <a:rPr lang="nn-NO" dirty="0" smtClean="0"/>
              <a:t> </a:t>
            </a:r>
            <a:r>
              <a:rPr lang="nn-NO" i="1" dirty="0" smtClean="0"/>
              <a:t>Arkivansvaret.</a:t>
            </a:r>
            <a:r>
              <a:rPr lang="nn-NO" dirty="0" smtClean="0"/>
              <a:t> </a:t>
            </a:r>
          </a:p>
          <a:p>
            <a:pPr marL="274320" indent="-274320" fontAlgn="t">
              <a:spcAft>
                <a:spcPts val="0"/>
              </a:spcAft>
              <a:buClr>
                <a:schemeClr val="accent3"/>
              </a:buClr>
              <a:buFont typeface="Wingdings 2"/>
              <a:buChar char=""/>
              <a:defRPr/>
            </a:pPr>
            <a:r>
              <a:rPr lang="nn-NO" dirty="0" smtClean="0"/>
              <a:t>       Offentlege organ pliktar å ha arkiv, og desse skal vera ordna og innretta slik at dokumenta er tryggja som informasjonskjelder for samtid og ettertid. </a:t>
            </a:r>
          </a:p>
          <a:p>
            <a:pPr marL="274320" indent="-274320" fontAlgn="t">
              <a:spcAft>
                <a:spcPts val="0"/>
              </a:spcAft>
              <a:buClr>
                <a:schemeClr val="accent3"/>
              </a:buClr>
              <a:buFont typeface="Wingdings 2"/>
              <a:buChar char=""/>
              <a:defRPr/>
            </a:pPr>
            <a:endParaRPr lang="nn-NO" b="1" dirty="0" smtClean="0"/>
          </a:p>
          <a:p>
            <a:pPr marL="274320" indent="-274320" fontAlgn="t">
              <a:spcAft>
                <a:spcPts val="0"/>
              </a:spcAft>
              <a:buClr>
                <a:schemeClr val="accent3"/>
              </a:buClr>
              <a:buFont typeface="Wingdings 2"/>
              <a:buChar char=""/>
              <a:defRPr/>
            </a:pPr>
            <a:r>
              <a:rPr lang="nn-NO" b="1" dirty="0" err="1" smtClean="0"/>
              <a:t>Forskifta</a:t>
            </a:r>
            <a:r>
              <a:rPr lang="nn-NO" b="1" dirty="0" smtClean="0"/>
              <a:t>:  3-20.</a:t>
            </a:r>
            <a:r>
              <a:rPr lang="nn-NO" dirty="0" smtClean="0"/>
              <a:t> </a:t>
            </a:r>
            <a:r>
              <a:rPr lang="nn-NO" i="1" dirty="0" smtClean="0"/>
              <a:t>Bevaringspåbod</a:t>
            </a:r>
            <a:r>
              <a:rPr lang="nn-NO" dirty="0" smtClean="0"/>
              <a:t> </a:t>
            </a:r>
          </a:p>
          <a:p>
            <a:pPr marL="274320" indent="-274320" fontAlgn="t">
              <a:spcAft>
                <a:spcPts val="0"/>
              </a:spcAft>
              <a:buClr>
                <a:schemeClr val="accent3"/>
              </a:buClr>
              <a:buFont typeface="Wingdings 2"/>
              <a:buChar char=""/>
              <a:defRPr/>
            </a:pPr>
            <a:r>
              <a:rPr lang="nn-NO" dirty="0" smtClean="0"/>
              <a:t>       Dersom ikkje Riksarkivaren fastset noko anna, skal følgjande materiale alltid bevarast: </a:t>
            </a:r>
          </a:p>
          <a:p>
            <a:pPr marL="274320" indent="-274320" fontAlgn="auto">
              <a:spcAft>
                <a:spcPts val="0"/>
              </a:spcAft>
              <a:buClr>
                <a:schemeClr val="accent3"/>
              </a:buClr>
              <a:buFont typeface="Wingdings 2"/>
              <a:buChar char=""/>
              <a:defRPr/>
            </a:pPr>
            <a:endParaRPr lang="nn-NO" dirty="0"/>
          </a:p>
          <a:p>
            <a:pPr marL="274320" indent="-274320" fontAlgn="auto">
              <a:spcAft>
                <a:spcPts val="0"/>
              </a:spcAft>
              <a:buClr>
                <a:schemeClr val="accent3"/>
              </a:buClr>
              <a:buFont typeface="Wingdings 2"/>
              <a:buChar char=""/>
              <a:defRPr/>
            </a:pPr>
            <a:r>
              <a:rPr lang="nn-NO" dirty="0" smtClean="0"/>
              <a:t>e) journalar, medrekna journaldatabasar, og journalregister,</a:t>
            </a:r>
          </a:p>
          <a:p>
            <a:pPr marL="274320" indent="-274320" fontAlgn="auto">
              <a:spcAft>
                <a:spcPts val="0"/>
              </a:spcAft>
              <a:buClr>
                <a:schemeClr val="accent3"/>
              </a:buClr>
              <a:buFont typeface="Wingdings 2"/>
              <a:buChar char=""/>
              <a:defRPr/>
            </a:pPr>
            <a:endParaRPr lang="nn-NO" dirty="0"/>
          </a:p>
          <a:p>
            <a:pPr marL="274320" indent="-274320" fontAlgn="auto">
              <a:spcAft>
                <a:spcPts val="0"/>
              </a:spcAft>
              <a:buClr>
                <a:schemeClr val="accent3"/>
              </a:buClr>
              <a:buFont typeface="Wingdings 2"/>
              <a:buChar char=""/>
              <a:defRPr/>
            </a:pPr>
            <a:r>
              <a:rPr lang="nn-NO" dirty="0" smtClean="0"/>
              <a:t> h) presedenssaker og andre saker av prinsipiell karakter, også innanfor saksgrupper der det i godkjende kassasjonsreglar er gitt kassasjonspåbod utan spesifiserte unntak,</a:t>
            </a:r>
          </a:p>
          <a:p>
            <a:pPr marL="274320" indent="-274320" fontAlgn="auto">
              <a:spcAft>
                <a:spcPts val="0"/>
              </a:spcAft>
              <a:buClr>
                <a:schemeClr val="accent3"/>
              </a:buClr>
              <a:buFont typeface="Wingdings 2"/>
              <a:buNone/>
              <a:defRPr/>
            </a:pPr>
            <a:r>
              <a:rPr lang="nn-NO" dirty="0" smtClean="0"/>
              <a:t/>
            </a:r>
            <a:br>
              <a:rPr lang="nn-NO" dirty="0" smtClean="0"/>
            </a:br>
            <a:endParaRPr lang="nb-N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tel 1"/>
          <p:cNvSpPr>
            <a:spLocks noGrp="1"/>
          </p:cNvSpPr>
          <p:nvPr>
            <p:ph type="title"/>
          </p:nvPr>
        </p:nvSpPr>
        <p:spPr/>
        <p:txBody>
          <a:bodyPr/>
          <a:lstStyle/>
          <a:p>
            <a:r>
              <a:rPr lang="nb-NO" smtClean="0"/>
              <a:t>EU LOV</a:t>
            </a:r>
          </a:p>
        </p:txBody>
      </p:sp>
      <p:sp>
        <p:nvSpPr>
          <p:cNvPr id="12291" name="Plassholder for innhold 2"/>
          <p:cNvSpPr>
            <a:spLocks noGrp="1"/>
          </p:cNvSpPr>
          <p:nvPr>
            <p:ph idx="1"/>
          </p:nvPr>
        </p:nvSpPr>
        <p:spPr/>
        <p:txBody>
          <a:bodyPr/>
          <a:lstStyle/>
          <a:p>
            <a:r>
              <a:rPr lang="nb-NO" b="1" smtClean="0"/>
              <a:t>EUROPA-PARLAMENTETS OG RÅDETS DIREKTIV 2003/98/EF  af 17. november 2003</a:t>
            </a:r>
            <a:br>
              <a:rPr lang="nb-NO" b="1" smtClean="0"/>
            </a:br>
            <a:r>
              <a:rPr lang="da-DK" b="1" smtClean="0"/>
              <a:t>om videreanvendelse af den offentlige sektors informationer</a:t>
            </a:r>
            <a:endParaRPr lang="nb-NO"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tel 1"/>
          <p:cNvSpPr>
            <a:spLocks noGrp="1"/>
          </p:cNvSpPr>
          <p:nvPr>
            <p:ph type="title"/>
          </p:nvPr>
        </p:nvSpPr>
        <p:spPr/>
        <p:txBody>
          <a:bodyPr/>
          <a:lstStyle/>
          <a:p>
            <a:r>
              <a:rPr lang="nb-NO" smtClean="0"/>
              <a:t>Art. 5 nr. 1 i direktivet</a:t>
            </a:r>
          </a:p>
        </p:txBody>
      </p:sp>
      <p:sp>
        <p:nvSpPr>
          <p:cNvPr id="13315" name="Plassholder for innhold 2"/>
          <p:cNvSpPr>
            <a:spLocks noGrp="1"/>
          </p:cNvSpPr>
          <p:nvPr>
            <p:ph idx="1"/>
          </p:nvPr>
        </p:nvSpPr>
        <p:spPr/>
        <p:txBody>
          <a:bodyPr/>
          <a:lstStyle/>
          <a:p>
            <a:pPr>
              <a:buFont typeface="Wingdings 2" pitchFamily="18" charset="2"/>
              <a:buNone/>
            </a:pPr>
            <a:r>
              <a:rPr lang="nb-NO" smtClean="0"/>
              <a:t/>
            </a:r>
            <a:br>
              <a:rPr lang="nb-NO" smtClean="0"/>
            </a:br>
            <a:r>
              <a:rPr lang="nb-NO" smtClean="0"/>
              <a:t>1. in any pre-existing format or language, through electronic means where possible and appropriate. This shall not imply an obligation for public sector bodies to create or adapt docu- ments in order to comply with the request, nor shall it imply an obligation to provide extracts from documents where this would involve disproportionate effort, going beyond a simple operation. Public sector bodies shall make their documents available. </a:t>
            </a:r>
          </a:p>
          <a:p>
            <a:endParaRPr lang="nb-NO"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tel 1"/>
          <p:cNvSpPr>
            <a:spLocks noGrp="1"/>
          </p:cNvSpPr>
          <p:nvPr>
            <p:ph type="title"/>
          </p:nvPr>
        </p:nvSpPr>
        <p:spPr/>
        <p:txBody>
          <a:bodyPr/>
          <a:lstStyle/>
          <a:p>
            <a:endParaRPr lang="nb-NO" smtClean="0"/>
          </a:p>
        </p:txBody>
      </p:sp>
      <p:sp>
        <p:nvSpPr>
          <p:cNvPr id="14339" name="Plassholder for innhold 2"/>
          <p:cNvSpPr>
            <a:spLocks noGrp="1"/>
          </p:cNvSpPr>
          <p:nvPr>
            <p:ph idx="1"/>
          </p:nvPr>
        </p:nvSpPr>
        <p:spPr/>
        <p:txBody>
          <a:bodyPr/>
          <a:lstStyle/>
          <a:p>
            <a:endParaRPr lang="nb-NO"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yt">
  <a:themeElements>
    <a:clrScheme name="Fly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y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y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y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y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48</TotalTime>
  <Words>691</Words>
  <Application>Microsoft Office PowerPoint</Application>
  <PresentationFormat>Skjermfremvisning (4:3)</PresentationFormat>
  <Paragraphs>93</Paragraphs>
  <Slides>9</Slides>
  <Notes>7</Notes>
  <HiddenSlides>0</HiddenSlides>
  <MMClips>0</MMClips>
  <ScaleCrop>false</ScaleCrop>
  <HeadingPairs>
    <vt:vector size="4" baseType="variant">
      <vt:variant>
        <vt:lpstr>Tema</vt:lpstr>
      </vt:variant>
      <vt:variant>
        <vt:i4>1</vt:i4>
      </vt:variant>
      <vt:variant>
        <vt:lpstr>Lysbildetitler</vt:lpstr>
      </vt:variant>
      <vt:variant>
        <vt:i4>9</vt:i4>
      </vt:variant>
    </vt:vector>
  </HeadingPairs>
  <TitlesOfParts>
    <vt:vector size="10" baseType="lpstr">
      <vt:lpstr>Flyt</vt:lpstr>
      <vt:lpstr>Lydlogg</vt:lpstr>
      <vt:lpstr>113, sjukehusenes nødtelefon</vt:lpstr>
      <vt:lpstr>5 hovedkrav til å nekte.  </vt:lpstr>
      <vt:lpstr>110 Politiet</vt:lpstr>
      <vt:lpstr>Innsyn hos private</vt:lpstr>
      <vt:lpstr>Arkivlova/forskrifta </vt:lpstr>
      <vt:lpstr>EU LOV</vt:lpstr>
      <vt:lpstr>Art. 5 nr. 1 i direktivet</vt:lpstr>
      <vt:lpstr>Lysbilde 9</vt:lpstr>
    </vt:vector>
  </TitlesOfParts>
  <Company>NRK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Lydlogg</dc:title>
  <dc:creator>n15513</dc:creator>
  <cp:lastModifiedBy>Kristine</cp:lastModifiedBy>
  <cp:revision>7</cp:revision>
  <dcterms:created xsi:type="dcterms:W3CDTF">2011-09-27T16:00:42Z</dcterms:created>
  <dcterms:modified xsi:type="dcterms:W3CDTF">2011-09-28T12:13:52Z</dcterms:modified>
</cp:coreProperties>
</file>