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84" r:id="rId16"/>
    <p:sldId id="280" r:id="rId17"/>
    <p:sldId id="277" r:id="rId18"/>
    <p:sldId id="281" r:id="rId19"/>
    <p:sldId id="282" r:id="rId20"/>
    <p:sldId id="283" r:id="rId21"/>
    <p:sldId id="279" r:id="rId22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8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03F20-5B4C-8F48-B47F-34C478506E2D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11865-7796-9C4B-A81B-7829F536F4CA}" type="slidenum">
              <a:rPr lang="nn-NO" smtClean="0"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11865-7796-9C4B-A81B-7829F536F4CA}" type="slidenum">
              <a:rPr lang="nn-NO" smtClean="0"/>
              <a:pPr/>
              <a:t>1</a:t>
            </a:fld>
            <a:endParaRPr lang="nn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11865-7796-9C4B-A81B-7829F536F4CA}" type="slidenum">
              <a:rPr lang="nn-NO" smtClean="0"/>
              <a:pPr/>
              <a:t>2</a:t>
            </a:fld>
            <a:endParaRPr lang="nn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n-NO" dirty="0" smtClean="0"/>
              <a:t> En gransking av </a:t>
            </a:r>
            <a:r>
              <a:rPr lang="nn-NO" dirty="0" err="1" smtClean="0"/>
              <a:t>rettssikkerheten</a:t>
            </a:r>
            <a:r>
              <a:rPr lang="nn-NO" dirty="0" smtClean="0"/>
              <a:t> til </a:t>
            </a:r>
            <a:r>
              <a:rPr lang="nn-NO" dirty="0" err="1" smtClean="0"/>
              <a:t>utviklingshemmede</a:t>
            </a:r>
            <a:r>
              <a:rPr lang="nn-NO" dirty="0" smtClean="0"/>
              <a:t> </a:t>
            </a:r>
            <a:r>
              <a:rPr lang="nn-NO" dirty="0" err="1" smtClean="0"/>
              <a:t>overgrepsofre</a:t>
            </a:r>
            <a:r>
              <a:rPr lang="nn-NO" dirty="0" smtClean="0"/>
              <a:t>. Over 50 </a:t>
            </a:r>
            <a:r>
              <a:rPr lang="nn-NO" dirty="0" err="1" smtClean="0"/>
              <a:t>reportasjer</a:t>
            </a:r>
            <a:r>
              <a:rPr lang="nn-NO" dirty="0" smtClean="0"/>
              <a:t> i Dagbladet i 2010 og 2011</a:t>
            </a:r>
          </a:p>
          <a:p>
            <a:pPr>
              <a:buNone/>
            </a:pPr>
            <a:r>
              <a:rPr lang="nn-NO" dirty="0" smtClean="0"/>
              <a:t>                                  </a:t>
            </a:r>
          </a:p>
          <a:p>
            <a:pPr>
              <a:buNone/>
            </a:pPr>
            <a:r>
              <a:rPr lang="nn-NO" dirty="0" smtClean="0"/>
              <a:t>                                                HOVEDFUNN:</a:t>
            </a:r>
            <a:endParaRPr lang="nb-NO" dirty="0" smtClean="0"/>
          </a:p>
          <a:p>
            <a:r>
              <a:rPr lang="nb-NO" dirty="0" smtClean="0"/>
              <a:t>Alvorlige systemfeil svekker overgrepsofrenes rettssikkerhet. </a:t>
            </a:r>
          </a:p>
          <a:p>
            <a:r>
              <a:rPr lang="nb-NO" dirty="0" smtClean="0"/>
              <a:t>Kommuner anmelder ikke overgrep, beskytter ikke ofrene</a:t>
            </a:r>
          </a:p>
          <a:p>
            <a:r>
              <a:rPr lang="nb-NO" dirty="0" smtClean="0"/>
              <a:t>Kommunene mangler eller har mangelfulle varslingsrutiner.  </a:t>
            </a:r>
          </a:p>
          <a:p>
            <a:pPr>
              <a:buNone/>
            </a:pPr>
            <a:r>
              <a:rPr lang="nb-NO" dirty="0" smtClean="0"/>
              <a:t>*    Politiet nedprioriterer etterforskning av overgrepssaker der    utviklingshemmede er ofre. </a:t>
            </a:r>
          </a:p>
          <a:p>
            <a:pPr>
              <a:buNone/>
            </a:pPr>
            <a:r>
              <a:rPr lang="nb-NO" dirty="0" smtClean="0"/>
              <a:t>*    Der etterforskning skjer, er den ofte svært mangelfull. </a:t>
            </a:r>
          </a:p>
          <a:p>
            <a:r>
              <a:rPr lang="nb-NO" dirty="0" smtClean="0"/>
              <a:t>Utviklingshemmede har draps- og voldtektsmenn som kolleger.</a:t>
            </a:r>
          </a:p>
          <a:p>
            <a:r>
              <a:rPr lang="nb-NO" dirty="0" err="1" smtClean="0"/>
              <a:t>Seksualovergripere</a:t>
            </a:r>
            <a:r>
              <a:rPr lang="nb-NO" dirty="0" smtClean="0"/>
              <a:t> kan bli ansatt som arbeidsledere i kommunale skjermede bedrifter. </a:t>
            </a:r>
          </a:p>
          <a:p>
            <a:r>
              <a:rPr lang="nb-NO" dirty="0" smtClean="0"/>
              <a:t>Kommuneledere som ikke varsler om overgrep, går fri. 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11865-7796-9C4B-A81B-7829F536F4CA}" type="slidenum">
              <a:rPr lang="nn-NO" smtClean="0"/>
              <a:pPr/>
              <a:t>3</a:t>
            </a:fld>
            <a:endParaRPr lang="nn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11865-7796-9C4B-A81B-7829F536F4CA}" type="slidenum">
              <a:rPr lang="nn-NO" smtClean="0"/>
              <a:pPr/>
              <a:t>16</a:t>
            </a:fld>
            <a:endParaRPr lang="nn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Ryktet om ”</a:t>
            </a:r>
            <a:r>
              <a:rPr lang="nn-NO" dirty="0" err="1" smtClean="0"/>
              <a:t>smutthullet</a:t>
            </a:r>
            <a:r>
              <a:rPr lang="nn-NO" dirty="0" smtClean="0"/>
              <a:t>” går, og Stavanger Aftenblad forsøker seg med </a:t>
            </a:r>
            <a:r>
              <a:rPr lang="nn-NO" dirty="0" err="1" smtClean="0"/>
              <a:t>samme</a:t>
            </a:r>
            <a:r>
              <a:rPr lang="nn-NO" dirty="0" smtClean="0"/>
              <a:t> vri, </a:t>
            </a:r>
            <a:r>
              <a:rPr lang="nn-NO" dirty="0" err="1" smtClean="0"/>
              <a:t>ifb</a:t>
            </a:r>
            <a:r>
              <a:rPr lang="nn-NO" dirty="0" smtClean="0"/>
              <a:t>. serie om menneskehandel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”</a:t>
            </a:r>
            <a:r>
              <a:rPr lang="nb-NO" dirty="0" smtClean="0"/>
              <a:t> § 4-2 er en en ”</a:t>
            </a:r>
            <a:r>
              <a:rPr lang="nb-NO" dirty="0" err="1" smtClean="0"/>
              <a:t>kan-bestemmelse</a:t>
            </a:r>
            <a:r>
              <a:rPr lang="nb-NO" dirty="0" smtClean="0"/>
              <a:t>” hvor hensyn som taler for innsyn skal vurderes i forhold til mothensyn.  I de aktuelle straffesaksdokumenter framkommer det personopplysninger og opplysninger forøvrig hvor offentliggjøring kan få uforutsette konsekvenser og således gjør innsyn uaktuelt.”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11865-7796-9C4B-A81B-7829F536F4CA}" type="slidenum">
              <a:rPr lang="nn-NO" smtClean="0"/>
              <a:pPr/>
              <a:t>21</a:t>
            </a:fld>
            <a:endParaRPr lang="nn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3153A-6FBD-F14C-9D4C-D0A66A9AC33E}" type="datetimeFigureOut">
              <a:rPr lang="nn-NO" smtClean="0"/>
              <a:pPr/>
              <a:t>28.09.2011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85D3-D789-F04D-B3B8-6F786B37DEB9}" type="slidenum">
              <a:rPr lang="nn-NO" smtClean="0"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.pd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 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Hvordan få innsyn i politiets etterforskningsmateriale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nn-NO" dirty="0" smtClean="0"/>
              <a:t>Om et </a:t>
            </a:r>
            <a:r>
              <a:rPr lang="nn-NO" dirty="0" err="1" smtClean="0"/>
              <a:t>smutthull</a:t>
            </a:r>
            <a:r>
              <a:rPr lang="nn-NO" dirty="0" smtClean="0"/>
              <a:t> i loven som </a:t>
            </a:r>
            <a:r>
              <a:rPr lang="nn-NO" dirty="0" err="1" smtClean="0"/>
              <a:t>virker</a:t>
            </a:r>
            <a:r>
              <a:rPr lang="nn-NO" dirty="0" smtClean="0"/>
              <a:t> - </a:t>
            </a:r>
            <a:r>
              <a:rPr lang="nn-NO" dirty="0" err="1" smtClean="0"/>
              <a:t>hvis</a:t>
            </a:r>
            <a:r>
              <a:rPr lang="nn-NO" dirty="0" smtClean="0"/>
              <a:t> politiet liker deg eller prosjektet ditt.</a:t>
            </a:r>
          </a:p>
          <a:p>
            <a:endParaRPr lang="nn-NO" dirty="0" smtClean="0"/>
          </a:p>
          <a:p>
            <a:r>
              <a:rPr lang="nn-NO" dirty="0" smtClean="0"/>
              <a:t>Av Thomas Ergo, frilansjournalist</a:t>
            </a:r>
          </a:p>
          <a:p>
            <a:endParaRPr lang="nn-NO" dirty="0" smtClean="0"/>
          </a:p>
          <a:p>
            <a:r>
              <a:rPr lang="nn-NO" dirty="0" smtClean="0"/>
              <a:t>Foredrag </a:t>
            </a:r>
            <a:r>
              <a:rPr lang="nn-NO" dirty="0" err="1" smtClean="0"/>
              <a:t>Åpenhetstinget</a:t>
            </a:r>
            <a:r>
              <a:rPr lang="nn-NO" dirty="0" smtClean="0"/>
              <a:t>, 28. september 2011</a:t>
            </a:r>
          </a:p>
          <a:p>
            <a:endParaRPr lang="nn-NO" dirty="0" smtClean="0"/>
          </a:p>
          <a:p>
            <a:endParaRPr lang="nn-NO" dirty="0"/>
          </a:p>
        </p:txBody>
      </p:sp>
      <p:pic>
        <p:nvPicPr>
          <p:cNvPr id="4" name="Bilde 3" descr="politidokumenter ro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438" y="5353050"/>
            <a:ext cx="1356537" cy="101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Ringerunden fortsetter…</a:t>
            </a:r>
            <a:endParaRPr lang="nn-NO" dirty="0"/>
          </a:p>
        </p:txBody>
      </p:sp>
      <p:pic>
        <p:nvPicPr>
          <p:cNvPr id="4" name="Plassholder for innhold 3" descr="telefon hvit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722" r="-7172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/>
              <a:t/>
            </a:r>
            <a:br>
              <a:rPr lang="nn-NO" dirty="0"/>
            </a:br>
            <a:r>
              <a:rPr lang="nn-NO" dirty="0" smtClean="0"/>
              <a:t>”Saklig grunn for innsyn </a:t>
            </a:r>
            <a:r>
              <a:rPr lang="nn-NO" dirty="0" err="1" smtClean="0"/>
              <a:t>foreligger</a:t>
            </a:r>
            <a:r>
              <a:rPr lang="nn-NO" dirty="0" smtClean="0"/>
              <a:t>, og </a:t>
            </a:r>
            <a:r>
              <a:rPr lang="nn-NO" dirty="0" err="1" smtClean="0"/>
              <a:t>dokumentene</a:t>
            </a:r>
            <a:r>
              <a:rPr lang="nn-NO" dirty="0" smtClean="0"/>
              <a:t> </a:t>
            </a:r>
            <a:r>
              <a:rPr lang="nn-NO" dirty="0" err="1" smtClean="0"/>
              <a:t>lånes</a:t>
            </a:r>
            <a:r>
              <a:rPr lang="nn-NO" dirty="0" smtClean="0"/>
              <a:t> derfor ut i dag for </a:t>
            </a:r>
            <a:r>
              <a:rPr lang="nn-NO" dirty="0" err="1" smtClean="0"/>
              <a:t>gjennomlesning</a:t>
            </a:r>
            <a:r>
              <a:rPr lang="nn-NO" dirty="0" smtClean="0"/>
              <a:t>.”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/>
          </a:p>
          <a:p>
            <a:pPr>
              <a:buNone/>
            </a:pPr>
            <a:r>
              <a:rPr lang="nn-NO" dirty="0" smtClean="0"/>
              <a:t>Politiadvokat Lars Ytterstad, Midtre Hålogaland pd, 1. mars 2010</a:t>
            </a: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dirty="0" smtClean="0"/>
              <a:t>Også politiadvokat Knut Inge Stavang i Follo pd er </a:t>
            </a:r>
            <a:r>
              <a:rPr lang="nn-NO" dirty="0" err="1" smtClean="0"/>
              <a:t>enig</a:t>
            </a:r>
            <a:r>
              <a:rPr lang="nn-NO" dirty="0" smtClean="0"/>
              <a:t> i at det </a:t>
            </a:r>
            <a:r>
              <a:rPr lang="nn-NO" dirty="0" err="1" smtClean="0"/>
              <a:t>foreligger</a:t>
            </a:r>
            <a:r>
              <a:rPr lang="nn-NO" dirty="0" smtClean="0"/>
              <a:t> saklig grunn til innsyn (11. mars 2010).</a:t>
            </a: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MEN SÅ!</a:t>
            </a:r>
            <a:endParaRPr lang="nn-NO" dirty="0"/>
          </a:p>
        </p:txBody>
      </p:sp>
      <p:pic>
        <p:nvPicPr>
          <p:cNvPr id="4" name="Plassholder for innhold 3" descr="telefon svar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722" r="-7172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dirty="0" smtClean="0"/>
              <a:t>    ”</a:t>
            </a:r>
            <a:r>
              <a:rPr lang="nn-NO" dirty="0" err="1" smtClean="0"/>
              <a:t>Selv</a:t>
            </a:r>
            <a:r>
              <a:rPr lang="nn-NO" dirty="0" smtClean="0"/>
              <a:t> om det </a:t>
            </a:r>
            <a:r>
              <a:rPr lang="nn-NO" dirty="0" err="1" smtClean="0"/>
              <a:t>foreligger</a:t>
            </a:r>
            <a:r>
              <a:rPr lang="nn-NO" dirty="0" smtClean="0"/>
              <a:t> en aktverdig grunn for </a:t>
            </a:r>
            <a:r>
              <a:rPr lang="nn-NO" dirty="0" err="1" smtClean="0"/>
              <a:t>Deres</a:t>
            </a:r>
            <a:r>
              <a:rPr lang="nn-NO" dirty="0" smtClean="0"/>
              <a:t> </a:t>
            </a:r>
            <a:r>
              <a:rPr lang="nn-NO" dirty="0" err="1" smtClean="0"/>
              <a:t>forespørsel</a:t>
            </a:r>
            <a:r>
              <a:rPr lang="nn-NO" dirty="0" smtClean="0"/>
              <a:t> </a:t>
            </a:r>
            <a:r>
              <a:rPr lang="nn-NO" b="1" dirty="0" smtClean="0"/>
              <a:t>kan </a:t>
            </a:r>
            <a:r>
              <a:rPr lang="nn-NO" b="1" dirty="0" err="1" smtClean="0"/>
              <a:t>jeg</a:t>
            </a:r>
            <a:r>
              <a:rPr lang="nn-NO" b="1" dirty="0" smtClean="0"/>
              <a:t> </a:t>
            </a:r>
            <a:r>
              <a:rPr lang="nn-NO" b="1" dirty="0" err="1" smtClean="0"/>
              <a:t>ikke</a:t>
            </a:r>
            <a:r>
              <a:rPr lang="nn-NO" b="1" dirty="0" smtClean="0"/>
              <a:t> </a:t>
            </a:r>
            <a:r>
              <a:rPr lang="nn-NO" b="1" dirty="0" err="1" smtClean="0"/>
              <a:t>se</a:t>
            </a:r>
            <a:r>
              <a:rPr lang="nn-NO" b="1" dirty="0" smtClean="0"/>
              <a:t> at påtaleinstruksens § 4-2 gir politiet anledning til å låne ut </a:t>
            </a:r>
            <a:r>
              <a:rPr lang="nn-NO" b="1" dirty="0" err="1" smtClean="0"/>
              <a:t>dokumentene</a:t>
            </a:r>
            <a:r>
              <a:rPr lang="nn-NO" dirty="0" smtClean="0"/>
              <a:t> i en </a:t>
            </a:r>
            <a:r>
              <a:rPr lang="nn-NO" dirty="0" err="1" smtClean="0"/>
              <a:t>avsluttet</a:t>
            </a:r>
            <a:r>
              <a:rPr lang="nn-NO" dirty="0" smtClean="0"/>
              <a:t> straffesak til det omspurte formål.”</a:t>
            </a:r>
          </a:p>
          <a:p>
            <a:endParaRPr lang="nn-NO" dirty="0" smtClean="0"/>
          </a:p>
          <a:p>
            <a:pPr>
              <a:buNone/>
            </a:pPr>
            <a:r>
              <a:rPr lang="nn-NO" dirty="0" smtClean="0"/>
              <a:t>    Politiadvokat Thomas Rye-Holmboe, Troms pd, 21. april 2010</a:t>
            </a: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Klage </a:t>
            </a:r>
            <a:r>
              <a:rPr lang="nn-NO" dirty="0" err="1" smtClean="0"/>
              <a:t>avslås</a:t>
            </a:r>
            <a:r>
              <a:rPr lang="nn-NO" dirty="0" smtClean="0"/>
              <a:t> av statsadvokaten i Troms og Finnmark, juni 2011</a:t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err="1" smtClean="0"/>
              <a:t>Mener</a:t>
            </a:r>
            <a:r>
              <a:rPr lang="nn-NO" dirty="0" smtClean="0"/>
              <a:t> </a:t>
            </a:r>
            <a:r>
              <a:rPr lang="nn-NO" dirty="0" err="1" smtClean="0"/>
              <a:t>taushetsplikten</a:t>
            </a:r>
            <a:r>
              <a:rPr lang="nn-NO" dirty="0" smtClean="0"/>
              <a:t> er </a:t>
            </a:r>
            <a:r>
              <a:rPr lang="nn-NO" dirty="0" err="1" smtClean="0"/>
              <a:t>viktigst</a:t>
            </a:r>
            <a:r>
              <a:rPr lang="nn-NO" dirty="0" smtClean="0"/>
              <a:t>.</a:t>
            </a:r>
            <a:endParaRPr lang="nn-NO" dirty="0"/>
          </a:p>
          <a:p>
            <a:r>
              <a:rPr lang="nn-NO" dirty="0" err="1" smtClean="0"/>
              <a:t>Ikke</a:t>
            </a:r>
            <a:r>
              <a:rPr lang="nn-NO" dirty="0" smtClean="0"/>
              <a:t> </a:t>
            </a:r>
            <a:r>
              <a:rPr lang="nn-NO" dirty="0" err="1" smtClean="0"/>
              <a:t>meningen</a:t>
            </a:r>
            <a:r>
              <a:rPr lang="nn-NO" dirty="0" smtClean="0"/>
              <a:t> at politiets </a:t>
            </a:r>
            <a:r>
              <a:rPr lang="nn-NO" dirty="0" err="1" smtClean="0"/>
              <a:t>straffesaksregistre</a:t>
            </a:r>
            <a:r>
              <a:rPr lang="nn-NO" dirty="0" smtClean="0"/>
              <a:t> skal ”</a:t>
            </a:r>
            <a:r>
              <a:rPr lang="nn-NO" dirty="0" err="1" smtClean="0"/>
              <a:t>åpnes</a:t>
            </a:r>
            <a:r>
              <a:rPr lang="nn-NO" dirty="0" smtClean="0"/>
              <a:t> for </a:t>
            </a:r>
            <a:r>
              <a:rPr lang="nn-NO" dirty="0" err="1" smtClean="0"/>
              <a:t>journalister</a:t>
            </a:r>
            <a:r>
              <a:rPr lang="nn-NO" dirty="0" smtClean="0"/>
              <a:t>”.</a:t>
            </a:r>
          </a:p>
          <a:p>
            <a:r>
              <a:rPr lang="nn-NO" dirty="0" smtClean="0"/>
              <a:t> </a:t>
            </a:r>
            <a:r>
              <a:rPr lang="nn-NO" dirty="0" err="1" smtClean="0"/>
              <a:t>Mener</a:t>
            </a:r>
            <a:r>
              <a:rPr lang="nn-NO" dirty="0" smtClean="0"/>
              <a:t> andre pd har gitt innsyn på uriktig grunnlag. </a:t>
            </a:r>
          </a:p>
          <a:p>
            <a:endParaRPr lang="nn-NO" dirty="0"/>
          </a:p>
          <a:p>
            <a:endParaRPr lang="nn-NO" dirty="0"/>
          </a:p>
        </p:txBody>
      </p:sp>
      <p:pic>
        <p:nvPicPr>
          <p:cNvPr id="5" name="Bilde 4" descr="Mona s 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63" y="3938078"/>
            <a:ext cx="3530443" cy="26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Justisdepartementet </a:t>
            </a:r>
            <a:r>
              <a:rPr lang="nn-NO" dirty="0" err="1" smtClean="0"/>
              <a:t>uenig</a:t>
            </a:r>
            <a:r>
              <a:rPr lang="nn-NO" dirty="0" smtClean="0"/>
              <a:t> med statsadvokaten</a:t>
            </a:r>
            <a:r>
              <a:rPr lang="nn-NO" dirty="0"/>
              <a:t>?</a:t>
            </a: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n-NO" dirty="0" smtClean="0"/>
              <a:t>I en kommentar til den nye politiregisterloven 08-09 </a:t>
            </a:r>
            <a:r>
              <a:rPr lang="nn-NO" dirty="0" err="1" smtClean="0"/>
              <a:t>sier</a:t>
            </a:r>
            <a:r>
              <a:rPr lang="nn-NO" dirty="0" smtClean="0"/>
              <a:t> JD om §4-2: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nn-NO" dirty="0" smtClean="0"/>
              <a:t>”</a:t>
            </a:r>
            <a:r>
              <a:rPr lang="nn-NO" dirty="0" err="1" smtClean="0"/>
              <a:t>Bestemmelsen</a:t>
            </a:r>
            <a:r>
              <a:rPr lang="nn-NO" dirty="0" smtClean="0"/>
              <a:t> </a:t>
            </a:r>
            <a:r>
              <a:rPr lang="nn-NO" dirty="0" err="1" smtClean="0"/>
              <a:t>brukes</a:t>
            </a:r>
            <a:r>
              <a:rPr lang="nn-NO" dirty="0" smtClean="0"/>
              <a:t> også i en viss grad til å gi massemedia innsyn i </a:t>
            </a:r>
            <a:r>
              <a:rPr lang="nn-NO" dirty="0" err="1" smtClean="0"/>
              <a:t>avsluttede</a:t>
            </a:r>
            <a:r>
              <a:rPr lang="nn-NO" dirty="0" smtClean="0"/>
              <a:t> straffesaker…”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Nytt år, nye </a:t>
            </a:r>
            <a:r>
              <a:rPr lang="nn-NO" dirty="0" err="1" smtClean="0"/>
              <a:t>muligheter</a:t>
            </a:r>
            <a:r>
              <a:rPr lang="nn-NO" dirty="0" smtClean="0"/>
              <a:t>!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b-NO" dirty="0" smtClean="0"/>
              <a:t>   ”Det legges til grunn at De ønsker å bruke </a:t>
            </a:r>
            <a:r>
              <a:rPr lang="nb-NO" b="1" dirty="0" smtClean="0"/>
              <a:t>dokumentene i en samfunnskritisk artikkel omkring helsevesenets oppfølging </a:t>
            </a:r>
            <a:r>
              <a:rPr lang="nb-NO" dirty="0" smtClean="0"/>
              <a:t>av Roger (…). De anses således å ha en </a:t>
            </a:r>
            <a:r>
              <a:rPr lang="nb-NO" b="1" dirty="0" smtClean="0"/>
              <a:t>saklig grunn </a:t>
            </a:r>
            <a:r>
              <a:rPr lang="nb-NO" dirty="0" smtClean="0"/>
              <a:t>for innsyn...”</a:t>
            </a:r>
          </a:p>
          <a:p>
            <a:pPr>
              <a:buNone/>
            </a:pPr>
            <a:endParaRPr lang="nb-NO" smtClean="0"/>
          </a:p>
          <a:p>
            <a:pPr>
              <a:buNone/>
            </a:pPr>
            <a:r>
              <a:rPr lang="nb-NO" smtClean="0"/>
              <a:t>Haugaland</a:t>
            </a:r>
            <a:r>
              <a:rPr lang="nb-NO" dirty="0" smtClean="0"/>
              <a:t> og Sunnhordland pd, 2. februar 2011</a:t>
            </a:r>
          </a:p>
          <a:p>
            <a:pPr>
              <a:buNone/>
            </a:pPr>
            <a:endParaRPr lang="nb-NO" dirty="0"/>
          </a:p>
          <a:p>
            <a:pPr>
              <a:buNone/>
            </a:pP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Justisminister Knut Storberget: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nn-NO" dirty="0" smtClean="0"/>
              <a:t>    ”</a:t>
            </a:r>
            <a:r>
              <a:rPr lang="nn-NO" dirty="0" err="1" smtClean="0"/>
              <a:t>Jeg</a:t>
            </a:r>
            <a:r>
              <a:rPr lang="nn-NO" dirty="0" smtClean="0"/>
              <a:t> </a:t>
            </a:r>
            <a:r>
              <a:rPr lang="nn-NO" dirty="0" err="1" smtClean="0"/>
              <a:t>mener</a:t>
            </a:r>
            <a:r>
              <a:rPr lang="nn-NO" dirty="0" smtClean="0"/>
              <a:t> (…) det må bli </a:t>
            </a:r>
            <a:r>
              <a:rPr lang="nn-NO" dirty="0" err="1" smtClean="0"/>
              <a:t>lettere</a:t>
            </a:r>
            <a:r>
              <a:rPr lang="nn-NO" dirty="0" smtClean="0"/>
              <a:t> å kunne </a:t>
            </a:r>
            <a:r>
              <a:rPr lang="nn-NO" dirty="0" err="1" smtClean="0"/>
              <a:t>ettergå</a:t>
            </a:r>
            <a:r>
              <a:rPr lang="nn-NO" dirty="0" smtClean="0"/>
              <a:t> og kontrollere politiets arbeid. 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nn-NO" b="1" dirty="0" smtClean="0"/>
              <a:t>”</a:t>
            </a:r>
            <a:r>
              <a:rPr lang="nn-NO" b="1" dirty="0" err="1" smtClean="0"/>
              <a:t>Jeg</a:t>
            </a:r>
            <a:r>
              <a:rPr lang="nn-NO" b="1" dirty="0" smtClean="0"/>
              <a:t> er derfor nå </a:t>
            </a:r>
            <a:r>
              <a:rPr lang="nn-NO" b="1" dirty="0" err="1" smtClean="0"/>
              <a:t>åpen</a:t>
            </a:r>
            <a:r>
              <a:rPr lang="nn-NO" b="1" dirty="0" smtClean="0"/>
              <a:t> for å innføre den svenske </a:t>
            </a:r>
            <a:r>
              <a:rPr lang="nn-NO" b="1" dirty="0" err="1" smtClean="0"/>
              <a:t>ordningen</a:t>
            </a:r>
            <a:r>
              <a:rPr lang="nn-NO" b="1" dirty="0" smtClean="0"/>
              <a:t>, der </a:t>
            </a:r>
            <a:r>
              <a:rPr lang="nn-NO" b="1" dirty="0" err="1" smtClean="0"/>
              <a:t>allmennheten</a:t>
            </a:r>
            <a:r>
              <a:rPr lang="nn-NO" b="1" dirty="0" smtClean="0"/>
              <a:t> kan få innsyn i </a:t>
            </a:r>
            <a:r>
              <a:rPr lang="nn-NO" b="1" dirty="0" err="1" smtClean="0"/>
              <a:t>straffesaksdokumentene</a:t>
            </a:r>
            <a:r>
              <a:rPr lang="nn-NO" b="1" dirty="0" smtClean="0"/>
              <a:t> når tiltale tas ut.”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nn-NO" dirty="0" smtClean="0"/>
              <a:t>Til Aftenposten 7. juli 2007, etter </a:t>
            </a:r>
            <a:r>
              <a:rPr lang="nn-NO" dirty="0" err="1" smtClean="0"/>
              <a:t>granskingen</a:t>
            </a:r>
            <a:r>
              <a:rPr lang="nn-NO" dirty="0" smtClean="0"/>
              <a:t> av Fritz Moen-saken. </a:t>
            </a:r>
          </a:p>
          <a:p>
            <a:pPr>
              <a:buNone/>
            </a:pP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Status pr. 2011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dirty="0" smtClean="0"/>
              <a:t>Innsyn i politiets saksmateriale </a:t>
            </a:r>
            <a:r>
              <a:rPr lang="nn-NO" dirty="0" err="1" smtClean="0"/>
              <a:t>hvis</a:t>
            </a:r>
            <a:r>
              <a:rPr lang="nn-NO" dirty="0" smtClean="0"/>
              <a:t> politiet liker ditt journalistiske prosjekt. 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nn-NO" b="1" dirty="0" smtClean="0"/>
              <a:t>Eller </a:t>
            </a:r>
            <a:r>
              <a:rPr lang="nn-NO" b="1" dirty="0" err="1" smtClean="0"/>
              <a:t>hvis</a:t>
            </a:r>
            <a:r>
              <a:rPr lang="nn-NO" b="1" dirty="0" smtClean="0"/>
              <a:t> politiet liker deg. </a:t>
            </a:r>
            <a:endParaRPr lang="nn-NO" b="1" dirty="0"/>
          </a:p>
        </p:txBody>
      </p:sp>
      <p:pic>
        <p:nvPicPr>
          <p:cNvPr id="4" name="Bilde 3" descr="Forside Plot#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222738" y="2433236"/>
            <a:ext cx="2638049" cy="3692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/>
              <a:t/>
            </a:r>
            <a:br>
              <a:rPr lang="nn-NO" dirty="0"/>
            </a:br>
            <a:r>
              <a:rPr lang="nn-NO" dirty="0" smtClean="0"/>
              <a:t>Først litt om reportasjeprosjektet:</a:t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pic>
        <p:nvPicPr>
          <p:cNvPr id="4" name="Plassholder for innhold 3" descr="Forside Tiet om sex-overgrep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722" r="-7172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Spørsmål?</a:t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Politiadvokat Bjørn Andersen, Rogaland pd, 19. august 2011 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nn-NO" dirty="0" smtClean="0"/>
              <a:t>Viser til at</a:t>
            </a:r>
            <a:r>
              <a:rPr lang="nb-NO" dirty="0" smtClean="0"/>
              <a:t> § 4-2 er en en ”</a:t>
            </a:r>
            <a:r>
              <a:rPr lang="nb-NO" dirty="0" err="1" smtClean="0"/>
              <a:t>kan-bestemmelse</a:t>
            </a:r>
            <a:r>
              <a:rPr lang="nb-NO" dirty="0" smtClean="0"/>
              <a:t>”.</a:t>
            </a:r>
          </a:p>
          <a:p>
            <a:pPr>
              <a:buFontTx/>
              <a:buChar char="•"/>
            </a:pPr>
            <a:endParaRPr lang="nb-NO" dirty="0" smtClean="0"/>
          </a:p>
          <a:p>
            <a:pPr>
              <a:buFontTx/>
              <a:buChar char="•"/>
            </a:pPr>
            <a:r>
              <a:rPr lang="nb-NO" dirty="0" smtClean="0"/>
              <a:t>Avslår innsyn av hensyn til personvernet.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”De visste, men </a:t>
            </a:r>
            <a:r>
              <a:rPr lang="nn-NO" dirty="0" err="1" smtClean="0"/>
              <a:t>tiet</a:t>
            </a:r>
            <a:r>
              <a:rPr lang="nn-NO" dirty="0" smtClean="0"/>
              <a:t>”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nn-NO" dirty="0"/>
              <a:t>G</a:t>
            </a:r>
            <a:r>
              <a:rPr lang="nn-NO" dirty="0" smtClean="0"/>
              <a:t>ransking av </a:t>
            </a:r>
            <a:r>
              <a:rPr lang="nn-NO" dirty="0" err="1" smtClean="0"/>
              <a:t>rettssikkerheten</a:t>
            </a:r>
            <a:r>
              <a:rPr lang="nn-NO" dirty="0" smtClean="0"/>
              <a:t> til </a:t>
            </a:r>
            <a:r>
              <a:rPr lang="nn-NO" dirty="0" err="1" smtClean="0"/>
              <a:t>utviklingshemmede</a:t>
            </a:r>
            <a:r>
              <a:rPr lang="nn-NO" dirty="0" smtClean="0"/>
              <a:t> </a:t>
            </a:r>
            <a:r>
              <a:rPr lang="nn-NO" dirty="0" err="1" smtClean="0"/>
              <a:t>overgrepsofre</a:t>
            </a:r>
            <a:r>
              <a:rPr lang="nn-NO" dirty="0" smtClean="0"/>
              <a:t>. </a:t>
            </a:r>
          </a:p>
          <a:p>
            <a:pPr>
              <a:buNone/>
            </a:pPr>
            <a:endParaRPr lang="nn-NO" dirty="0"/>
          </a:p>
          <a:p>
            <a:pPr>
              <a:buNone/>
            </a:pPr>
            <a:r>
              <a:rPr lang="nn-NO" dirty="0" smtClean="0"/>
              <a:t>Over 50 </a:t>
            </a:r>
            <a:r>
              <a:rPr lang="nn-NO" dirty="0" err="1" smtClean="0"/>
              <a:t>reportasjer</a:t>
            </a:r>
            <a:r>
              <a:rPr lang="nn-NO" dirty="0" smtClean="0"/>
              <a:t> i Dagbladet i 2010 og 2011</a:t>
            </a:r>
          </a:p>
          <a:p>
            <a:pPr>
              <a:buNone/>
            </a:pPr>
            <a:r>
              <a:rPr lang="nn-NO" dirty="0" smtClean="0"/>
              <a:t>                                  </a:t>
            </a:r>
          </a:p>
          <a:p>
            <a:pPr>
              <a:buNone/>
            </a:pPr>
            <a:r>
              <a:rPr lang="nb-NO" dirty="0" smtClean="0"/>
              <a:t>Alvorlige </a:t>
            </a:r>
            <a:r>
              <a:rPr lang="nb-NO" dirty="0"/>
              <a:t>systemfeil svekker</a:t>
            </a:r>
            <a:r>
              <a:rPr lang="nb-NO" dirty="0" smtClean="0"/>
              <a:t> overgrepsofrenes rettssikkerhet</a:t>
            </a:r>
            <a:r>
              <a:rPr lang="nb-NO" dirty="0"/>
              <a:t>:</a:t>
            </a:r>
            <a:endParaRPr lang="nb-NO" dirty="0" smtClean="0"/>
          </a:p>
          <a:p>
            <a:pPr>
              <a:buNone/>
            </a:pPr>
            <a:endParaRPr lang="nb-NO" dirty="0" smtClean="0"/>
          </a:p>
          <a:p>
            <a:r>
              <a:rPr lang="nb-NO" dirty="0" smtClean="0"/>
              <a:t>Kommuner </a:t>
            </a:r>
            <a:r>
              <a:rPr lang="nb-NO" dirty="0"/>
              <a:t>anmelder ikke overgrep, beskytter ikke </a:t>
            </a:r>
            <a:r>
              <a:rPr lang="nb-NO" dirty="0" smtClean="0"/>
              <a:t>ofrene</a:t>
            </a:r>
          </a:p>
          <a:p>
            <a:r>
              <a:rPr lang="nb-NO" dirty="0" smtClean="0"/>
              <a:t>Kommunene mangler eller har mangelfulle varslingsrutiner.  </a:t>
            </a:r>
          </a:p>
          <a:p>
            <a:pPr>
              <a:buFontTx/>
              <a:buChar char="•"/>
            </a:pPr>
            <a:r>
              <a:rPr lang="nb-NO" dirty="0" smtClean="0"/>
              <a:t>Politiet nedprioriterer etterforskning av sakene.</a:t>
            </a:r>
          </a:p>
          <a:p>
            <a:pPr>
              <a:buFontTx/>
              <a:buChar char="•"/>
            </a:pPr>
            <a:r>
              <a:rPr lang="nb-NO" dirty="0" smtClean="0"/>
              <a:t> </a:t>
            </a:r>
            <a:r>
              <a:rPr lang="nb-NO" dirty="0"/>
              <a:t>E</a:t>
            </a:r>
            <a:r>
              <a:rPr lang="nb-NO" dirty="0" smtClean="0"/>
              <a:t>tterforskning er ofte </a:t>
            </a:r>
            <a:r>
              <a:rPr lang="nb-NO" dirty="0"/>
              <a:t>svært mangelfull.</a:t>
            </a:r>
            <a:r>
              <a:rPr lang="nb-NO" dirty="0" smtClean="0"/>
              <a:t> </a:t>
            </a:r>
            <a:endParaRPr lang="nn-NO" dirty="0" smtClean="0"/>
          </a:p>
          <a:p>
            <a:pPr>
              <a:buNone/>
            </a:pPr>
            <a:endParaRPr lang="nn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”Og for </a:t>
            </a:r>
            <a:r>
              <a:rPr lang="nn-NO" dirty="0" err="1" smtClean="0"/>
              <a:t>øvrig</a:t>
            </a:r>
            <a:r>
              <a:rPr lang="nn-NO" dirty="0" smtClean="0"/>
              <a:t> </a:t>
            </a:r>
            <a:r>
              <a:rPr lang="nn-NO" dirty="0" err="1" smtClean="0"/>
              <a:t>mener</a:t>
            </a:r>
            <a:r>
              <a:rPr lang="nn-NO" dirty="0" smtClean="0"/>
              <a:t> retten at Verdal kommune burde ha </a:t>
            </a:r>
            <a:r>
              <a:rPr lang="nn-NO" dirty="0" err="1" smtClean="0"/>
              <a:t>politianmeldt</a:t>
            </a:r>
            <a:r>
              <a:rPr lang="nn-NO" dirty="0" smtClean="0"/>
              <a:t> </a:t>
            </a:r>
            <a:r>
              <a:rPr lang="nn-NO" dirty="0" err="1" smtClean="0"/>
              <a:t>arbeidslederen</a:t>
            </a:r>
            <a:r>
              <a:rPr lang="nn-NO" dirty="0" smtClean="0"/>
              <a:t>…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Loven om innsyn </a:t>
            </a:r>
            <a:br>
              <a:rPr lang="nn-NO" dirty="0" smtClean="0"/>
            </a:b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 smtClean="0"/>
          </a:p>
          <a:p>
            <a:pPr>
              <a:buNone/>
            </a:pPr>
            <a:r>
              <a:rPr lang="nn-NO" dirty="0" smtClean="0"/>
              <a:t> Påtaleinstruksens § 4-2: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nn-NO" dirty="0" smtClean="0"/>
              <a:t>   ”</a:t>
            </a:r>
            <a:r>
              <a:rPr lang="nn-NO" dirty="0" err="1" smtClean="0"/>
              <a:t>Begjæring</a:t>
            </a:r>
            <a:r>
              <a:rPr lang="nn-NO" dirty="0" smtClean="0"/>
              <a:t> </a:t>
            </a:r>
            <a:r>
              <a:rPr lang="nn-NO" dirty="0" err="1" smtClean="0"/>
              <a:t>fra</a:t>
            </a:r>
            <a:r>
              <a:rPr lang="nn-NO" dirty="0" smtClean="0"/>
              <a:t> andre om utlån eller gjennomsyn av </a:t>
            </a:r>
            <a:r>
              <a:rPr lang="nn-NO" dirty="0" err="1" smtClean="0"/>
              <a:t>dokumentene</a:t>
            </a:r>
            <a:r>
              <a:rPr lang="nn-NO" dirty="0" smtClean="0"/>
              <a:t> i en </a:t>
            </a:r>
            <a:r>
              <a:rPr lang="nn-NO" dirty="0" err="1" smtClean="0"/>
              <a:t>avsluttet</a:t>
            </a:r>
            <a:r>
              <a:rPr lang="nn-NO" dirty="0" smtClean="0"/>
              <a:t> straffesak kan bare etterkommes dersom </a:t>
            </a:r>
            <a:r>
              <a:rPr lang="nn-NO" dirty="0" err="1" smtClean="0"/>
              <a:t>vedkommende</a:t>
            </a:r>
            <a:r>
              <a:rPr lang="nn-NO" dirty="0" smtClean="0"/>
              <a:t> har saklig grunn for lån eller gjennomsyn av </a:t>
            </a:r>
            <a:r>
              <a:rPr lang="nn-NO" dirty="0" err="1" smtClean="0"/>
              <a:t>dokumentene</a:t>
            </a:r>
            <a:r>
              <a:rPr lang="nn-NO" dirty="0" smtClean="0"/>
              <a:t>.”</a:t>
            </a: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Riksadvokaten om innsyn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nn-NO" dirty="0" smtClean="0"/>
              <a:t>Rundskriv 2291/80:</a:t>
            </a:r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nn-NO" dirty="0" smtClean="0"/>
              <a:t>    ”Det bør derfor også </a:t>
            </a:r>
            <a:r>
              <a:rPr lang="nn-NO" dirty="0" err="1" smtClean="0"/>
              <a:t>fra</a:t>
            </a:r>
            <a:r>
              <a:rPr lang="nn-NO" dirty="0" smtClean="0"/>
              <a:t> politiets og </a:t>
            </a:r>
            <a:r>
              <a:rPr lang="nn-NO" dirty="0" err="1" smtClean="0"/>
              <a:t>påtalemyndighetens</a:t>
            </a:r>
            <a:r>
              <a:rPr lang="nn-NO" dirty="0" smtClean="0"/>
              <a:t> side vises </a:t>
            </a:r>
            <a:r>
              <a:rPr lang="nn-NO" dirty="0" err="1" smtClean="0"/>
              <a:t>forståelse</a:t>
            </a:r>
            <a:r>
              <a:rPr lang="nn-NO" dirty="0" smtClean="0"/>
              <a:t> for </a:t>
            </a:r>
            <a:r>
              <a:rPr lang="nn-NO" dirty="0" err="1" smtClean="0"/>
              <a:t>almenhetens</a:t>
            </a:r>
            <a:r>
              <a:rPr lang="nn-NO" dirty="0" smtClean="0"/>
              <a:t> behov for å bli informert om </a:t>
            </a:r>
            <a:r>
              <a:rPr lang="nn-NO" dirty="0" err="1" smtClean="0"/>
              <a:t>behandlingen</a:t>
            </a:r>
            <a:r>
              <a:rPr lang="nn-NO" dirty="0" smtClean="0"/>
              <a:t> av straffesaker. </a:t>
            </a:r>
          </a:p>
          <a:p>
            <a:pPr>
              <a:buNone/>
            </a:pPr>
            <a:r>
              <a:rPr lang="nn-NO" dirty="0" smtClean="0"/>
              <a:t>    </a:t>
            </a:r>
          </a:p>
          <a:p>
            <a:pPr>
              <a:buNone/>
            </a:pPr>
            <a:r>
              <a:rPr lang="nn-NO" dirty="0" smtClean="0"/>
              <a:t>    </a:t>
            </a:r>
            <a:r>
              <a:rPr lang="nn-NO" dirty="0" err="1" smtClean="0"/>
              <a:t>Hensynet</a:t>
            </a:r>
            <a:r>
              <a:rPr lang="nn-NO" dirty="0" smtClean="0"/>
              <a:t> til straffesystemets </a:t>
            </a:r>
            <a:r>
              <a:rPr lang="nn-NO" dirty="0" err="1" smtClean="0"/>
              <a:t>almenpreventive</a:t>
            </a:r>
            <a:r>
              <a:rPr lang="nn-NO" dirty="0" smtClean="0"/>
              <a:t> funksjon vil også kunne tale for en slik (</a:t>
            </a:r>
            <a:r>
              <a:rPr lang="nn-NO" dirty="0" err="1" smtClean="0"/>
              <a:t>begrenset</a:t>
            </a:r>
            <a:r>
              <a:rPr lang="nn-NO" dirty="0" smtClean="0"/>
              <a:t>) offentliggjøring.”</a:t>
            </a: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2769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> 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Jeg ringer politiadvokat Ludvig </a:t>
            </a:r>
            <a:r>
              <a:rPr lang="nb-NO" dirty="0" err="1" smtClean="0"/>
              <a:t>Strugstad</a:t>
            </a:r>
            <a:r>
              <a:rPr lang="nb-NO" dirty="0" smtClean="0"/>
              <a:t>, Nord –Trøndelag pd, 27. januar 2010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n-NO" dirty="0"/>
          </a:p>
        </p:txBody>
      </p:sp>
      <p:pic>
        <p:nvPicPr>
          <p:cNvPr id="4" name="Plassholder for innhold 3" descr="telefon hvi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722" r="-71722"/>
          <a:stretch>
            <a:fillRect/>
          </a:stretch>
        </p:blipFill>
        <p:spPr>
          <a:xfrm>
            <a:off x="1424093" y="2696903"/>
            <a:ext cx="6036861" cy="33200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”Hvis jeg hadde vært journalist, hadde jeg bedt om å få utlevert denne saken.”</a:t>
            </a:r>
            <a:br>
              <a:rPr lang="nb-NO" dirty="0" smtClean="0"/>
            </a:br>
            <a:endParaRPr lang="nn-NO" dirty="0"/>
          </a:p>
        </p:txBody>
      </p:sp>
      <p:pic>
        <p:nvPicPr>
          <p:cNvPr id="4" name="Bilde 3" descr="Tiet om sex-overgrep s 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44" y="3141400"/>
            <a:ext cx="4976200" cy="371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Politiadvokat </a:t>
            </a:r>
            <a:r>
              <a:rPr lang="nn-NO" dirty="0" err="1" smtClean="0"/>
              <a:t>Strugstad</a:t>
            </a:r>
            <a:r>
              <a:rPr lang="nn-NO" dirty="0" smtClean="0"/>
              <a:t> i N-T pd,  10. februar 2010: 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”Vi mener det er saklig grunn til utlån, slik som begjært i Deres brev.”</a:t>
            </a:r>
            <a:br>
              <a:rPr lang="nb-NO" dirty="0" smtClean="0"/>
            </a:b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606</Words>
  <Application>Microsoft Office PowerPoint</Application>
  <PresentationFormat>Skjermfremvisning (4:3)</PresentationFormat>
  <Paragraphs>96</Paragraphs>
  <Slides>21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2" baseType="lpstr">
      <vt:lpstr>Office-tema</vt:lpstr>
      <vt:lpstr>  Hvordan få innsyn i politiets etterforskningsmateriale   </vt:lpstr>
      <vt:lpstr>  Først litt om reportasjeprosjektet:  </vt:lpstr>
      <vt:lpstr>”De visste, men tiet”</vt:lpstr>
      <vt:lpstr>     ”Og for øvrig mener retten at Verdal kommune burde ha politianmeldt arbeidslederen…</vt:lpstr>
      <vt:lpstr>  Loven om innsyn  </vt:lpstr>
      <vt:lpstr> Riksadvokaten om innsyn</vt:lpstr>
      <vt:lpstr>    Jeg ringer politiadvokat Ludvig Strugstad, Nord –Trøndelag pd, 27. januar 2010  </vt:lpstr>
      <vt:lpstr>     ”Hvis jeg hadde vært journalist, hadde jeg bedt om å få utlevert denne saken.” </vt:lpstr>
      <vt:lpstr>       Politiadvokat Strugstad i N-T pd,  10. februar 2010:     ”Vi mener det er saklig grunn til utlån, slik som begjært i Deres brev.” </vt:lpstr>
      <vt:lpstr>Ringerunden fortsetter…</vt:lpstr>
      <vt:lpstr>    ”Saklig grunn for innsyn foreligger, og dokumentene lånes derfor ut i dag for gjennomlesning.”</vt:lpstr>
      <vt:lpstr>    </vt:lpstr>
      <vt:lpstr>MEN SÅ!</vt:lpstr>
      <vt:lpstr>Lysbilde 14</vt:lpstr>
      <vt:lpstr> Klage avslås av statsadvokaten i Troms og Finnmark, juni 2011 </vt:lpstr>
      <vt:lpstr>    Justisdepartementet uenig med statsadvokaten?    </vt:lpstr>
      <vt:lpstr>Nytt år, nye muligheter!</vt:lpstr>
      <vt:lpstr>Justisminister Knut Storberget:</vt:lpstr>
      <vt:lpstr>Status pr. 2011</vt:lpstr>
      <vt:lpstr>         Spørsmål?  </vt:lpstr>
      <vt:lpstr> Politiadvokat Bjørn Andersen, Rogaland pd, 19. august 2011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«De visste, men tiet»</dc:title>
  <dc:creator>Thomas  Ergo</dc:creator>
  <cp:lastModifiedBy>Kristine</cp:lastModifiedBy>
  <cp:revision>93</cp:revision>
  <dcterms:created xsi:type="dcterms:W3CDTF">2011-09-26T08:57:20Z</dcterms:created>
  <dcterms:modified xsi:type="dcterms:W3CDTF">2011-09-28T07:02:56Z</dcterms:modified>
</cp:coreProperties>
</file>