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handoutMasterIdLst>
    <p:handoutMasterId r:id="rId27"/>
  </p:handoutMasterIdLst>
  <p:sldIdLst>
    <p:sldId id="561" r:id="rId6"/>
    <p:sldId id="547" r:id="rId7"/>
    <p:sldId id="514" r:id="rId8"/>
    <p:sldId id="516" r:id="rId9"/>
    <p:sldId id="538" r:id="rId10"/>
    <p:sldId id="564" r:id="rId11"/>
    <p:sldId id="539" r:id="rId12"/>
    <p:sldId id="565" r:id="rId13"/>
    <p:sldId id="569" r:id="rId14"/>
    <p:sldId id="571" r:id="rId15"/>
    <p:sldId id="576" r:id="rId16"/>
    <p:sldId id="558" r:id="rId17"/>
    <p:sldId id="554" r:id="rId18"/>
    <p:sldId id="557" r:id="rId19"/>
    <p:sldId id="572" r:id="rId20"/>
    <p:sldId id="574" r:id="rId21"/>
    <p:sldId id="573" r:id="rId22"/>
    <p:sldId id="549" r:id="rId23"/>
    <p:sldId id="556" r:id="rId24"/>
    <p:sldId id="575" r:id="rId25"/>
  </p:sldIdLst>
  <p:sldSz cx="9144000" cy="5715000" type="screen16x10"/>
  <p:notesSz cx="6794500" cy="99314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e Viland" initials="cv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661"/>
    <a:srgbClr val="E90909"/>
    <a:srgbClr val="CC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2941" autoAdjust="0"/>
  </p:normalViewPr>
  <p:slideViewPr>
    <p:cSldViewPr>
      <p:cViewPr varScale="1">
        <p:scale>
          <a:sx n="88" d="100"/>
          <a:sy n="88" d="100"/>
        </p:scale>
        <p:origin x="-468" y="-96"/>
      </p:cViewPr>
      <p:guideLst>
        <p:guide orient="horz" pos="757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3128"/>
        <p:guide pos="29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tbj\Lokale%20innstillinger\Temporary%20Internet%20Files\Content.Outlook\9I50UVT4\Kundeomsetning%20%20mars%202009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1"/>
  <c:chart>
    <c:plotArea>
      <c:layout>
        <c:manualLayout>
          <c:layoutTarget val="inner"/>
          <c:xMode val="edge"/>
          <c:yMode val="edge"/>
          <c:x val="0.26560459412946913"/>
          <c:y val="0.15079394297561496"/>
          <c:w val="0.46879210863850379"/>
          <c:h val="0.70039818250515895"/>
        </c:manualLayout>
      </c:layout>
      <c:pieChart>
        <c:varyColors val="1"/>
        <c:ser>
          <c:idx val="0"/>
          <c:order val="0"/>
          <c:dLbls>
            <c:dLbl>
              <c:idx val="8"/>
              <c:spPr/>
              <c:txPr>
                <a:bodyPr/>
                <a:lstStyle/>
                <a:p>
                  <a:pPr>
                    <a:defRPr lang="nb-NO" sz="1000">
                      <a:solidFill>
                        <a:schemeClr val="tx1"/>
                      </a:solidFill>
                    </a:defRPr>
                  </a:pPr>
                  <a:endParaRPr lang="nb-NO"/>
                </a:p>
              </c:txPr>
            </c:dLbl>
            <c:txPr>
              <a:bodyPr/>
              <a:lstStyle/>
              <a:p>
                <a:pPr>
                  <a:defRPr lang="nb-NO" sz="1000">
                    <a:solidFill>
                      <a:schemeClr val="bg1"/>
                    </a:solidFill>
                  </a:defRPr>
                </a:pPr>
                <a:endParaRPr lang="nb-NO"/>
              </a:p>
            </c:txPr>
            <c:showVal val="1"/>
            <c:showLeaderLines val="1"/>
          </c:dLbls>
          <c:cat>
            <c:strRef>
              <c:f>Sammendrag!$A$29:$A$37</c:f>
              <c:strCache>
                <c:ptCount val="9"/>
                <c:pt idx="0">
                  <c:v>Tech (DF)</c:v>
                </c:pt>
                <c:pt idx="1">
                  <c:v>Energy/environment (GM)</c:v>
                </c:pt>
                <c:pt idx="2">
                  <c:v>Public sector (GM)</c:v>
                </c:pt>
                <c:pt idx="3">
                  <c:v>Corporate (GBJ)</c:v>
                </c:pt>
                <c:pt idx="4">
                  <c:v>Other</c:v>
                </c:pt>
                <c:pt idx="5">
                  <c:v>Brand Mgt (CMO)</c:v>
                </c:pt>
                <c:pt idx="6">
                  <c:v>Transport/travel (HG)</c:v>
                </c:pt>
                <c:pt idx="7">
                  <c:v>Health/pharma (ACJ)</c:v>
                </c:pt>
                <c:pt idx="8">
                  <c:v>Consultancy (SJF)</c:v>
                </c:pt>
              </c:strCache>
            </c:strRef>
          </c:cat>
          <c:val>
            <c:numRef>
              <c:f>Sammendrag!$B$29:$B$37</c:f>
              <c:numCache>
                <c:formatCode>0\ %</c:formatCode>
                <c:ptCount val="9"/>
                <c:pt idx="0">
                  <c:v>0.20885332842908375</c:v>
                </c:pt>
                <c:pt idx="1">
                  <c:v>0.16350753933594644</c:v>
                </c:pt>
                <c:pt idx="2">
                  <c:v>0.14044363260843912</c:v>
                </c:pt>
                <c:pt idx="3">
                  <c:v>0.11698833345729796</c:v>
                </c:pt>
                <c:pt idx="4">
                  <c:v>0.11302427969230079</c:v>
                </c:pt>
                <c:pt idx="5">
                  <c:v>0.11031408743074446</c:v>
                </c:pt>
                <c:pt idx="6">
                  <c:v>8.1334122858245275E-2</c:v>
                </c:pt>
                <c:pt idx="7">
                  <c:v>5.6058127479015903E-2</c:v>
                </c:pt>
                <c:pt idx="8">
                  <c:v>9.4765487089292239E-3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nb-NO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EED637-5404-4025-82DD-3C1D833A3911}" type="doc">
      <dgm:prSet loTypeId="urn:microsoft.com/office/officeart/2005/8/layout/cycle1" loCatId="cycle" qsTypeId="urn:microsoft.com/office/officeart/2005/8/quickstyle/simple2" qsCatId="simple" csTypeId="urn:microsoft.com/office/officeart/2005/8/colors/accent2_1" csCatId="accent2" phldr="1"/>
      <dgm:spPr/>
    </dgm:pt>
    <dgm:pt modelId="{D1C8DDA8-4CB1-4AF2-BC0C-AE5812E3699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b="1" i="0" u="none" strike="noStrike" cap="none" normalizeH="0" baseline="0" dirty="0" smtClean="0">
              <a:ln/>
              <a:effectLst/>
              <a:latin typeface="+mn-lt"/>
            </a:rPr>
            <a:t>Helt </a:t>
          </a:r>
        </a:p>
      </dgm:t>
    </dgm:pt>
    <dgm:pt modelId="{EBD28C79-5157-42BA-8CD5-73B4C046B5A3}" type="parTrans" cxnId="{23719DFC-491E-4B14-845F-630ED2E4AACF}">
      <dgm:prSet/>
      <dgm:spPr/>
      <dgm:t>
        <a:bodyPr/>
        <a:lstStyle/>
        <a:p>
          <a:endParaRPr lang="nb-NO">
            <a:latin typeface="+mn-lt"/>
          </a:endParaRPr>
        </a:p>
      </dgm:t>
    </dgm:pt>
    <dgm:pt modelId="{7E0C4BFD-B0BF-497E-BFF5-0E733E98CA41}" type="sibTrans" cxnId="{23719DFC-491E-4B14-845F-630ED2E4AAC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nb-NO">
            <a:latin typeface="+mn-lt"/>
          </a:endParaRPr>
        </a:p>
      </dgm:t>
    </dgm:pt>
    <dgm:pt modelId="{854B1EF8-A544-492C-802D-C361D1FF08D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b="1" i="0" u="none" strike="noStrike" cap="none" normalizeH="0" baseline="0" dirty="0" smtClean="0">
              <a:ln/>
              <a:effectLst/>
              <a:latin typeface="+mn-lt"/>
            </a:rPr>
            <a:t>Monster </a:t>
          </a:r>
        </a:p>
      </dgm:t>
    </dgm:pt>
    <dgm:pt modelId="{500C2010-5135-4ADE-A9F9-633A745B9CB4}" type="parTrans" cxnId="{55009236-BB68-4116-B6EF-777F84D0FA9F}">
      <dgm:prSet/>
      <dgm:spPr/>
      <dgm:t>
        <a:bodyPr/>
        <a:lstStyle/>
        <a:p>
          <a:endParaRPr lang="nb-NO">
            <a:latin typeface="+mn-lt"/>
          </a:endParaRPr>
        </a:p>
      </dgm:t>
    </dgm:pt>
    <dgm:pt modelId="{08D4DBC7-E98F-4EE8-91F6-734F17FC6251}" type="sibTrans" cxnId="{55009236-BB68-4116-B6EF-777F84D0FA9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noFill/>
        </a:ln>
      </dgm:spPr>
      <dgm:t>
        <a:bodyPr/>
        <a:lstStyle/>
        <a:p>
          <a:endParaRPr lang="nb-NO">
            <a:latin typeface="+mn-lt"/>
          </a:endParaRPr>
        </a:p>
      </dgm:t>
    </dgm:pt>
    <dgm:pt modelId="{8D4F7785-86BE-46EA-A2C0-E0816466C0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b="1" i="0" u="none" strike="noStrike" cap="none" normalizeH="0" baseline="0" dirty="0" smtClean="0">
              <a:ln/>
              <a:effectLst/>
              <a:latin typeface="+mn-lt"/>
            </a:rPr>
            <a:t>Ekspert</a:t>
          </a:r>
        </a:p>
      </dgm:t>
    </dgm:pt>
    <dgm:pt modelId="{EA382A63-D708-45C5-8DB0-74952AB73835}" type="parTrans" cxnId="{99701E17-10EB-44B0-990E-3180179CCC30}">
      <dgm:prSet/>
      <dgm:spPr/>
      <dgm:t>
        <a:bodyPr/>
        <a:lstStyle/>
        <a:p>
          <a:endParaRPr lang="nb-NO">
            <a:latin typeface="+mn-lt"/>
          </a:endParaRPr>
        </a:p>
      </dgm:t>
    </dgm:pt>
    <dgm:pt modelId="{76CDFDBC-007C-4F7E-BBE4-F6684588CC0B}" type="sibTrans" cxnId="{99701E17-10EB-44B0-990E-3180179CCC30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50000"/>
          </a:schemeClr>
        </a:solidFill>
        <a:ln>
          <a:noFill/>
        </a:ln>
      </dgm:spPr>
      <dgm:t>
        <a:bodyPr/>
        <a:lstStyle/>
        <a:p>
          <a:endParaRPr lang="nb-NO">
            <a:latin typeface="+mn-lt"/>
          </a:endParaRPr>
        </a:p>
      </dgm:t>
    </dgm:pt>
    <dgm:pt modelId="{B0D04603-AB06-4A39-9EB6-84032F20ECA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b="1" i="0" u="none" strike="noStrike" cap="none" normalizeH="0" baseline="0" dirty="0" smtClean="0">
              <a:ln/>
              <a:effectLst/>
              <a:latin typeface="+mn-lt"/>
            </a:rPr>
            <a:t>Offer </a:t>
          </a:r>
        </a:p>
      </dgm:t>
    </dgm:pt>
    <dgm:pt modelId="{EE927733-EF47-488B-9A34-0722D2C56E39}" type="parTrans" cxnId="{D8DA1178-774E-49F8-8EC3-8FF21DC1D3D7}">
      <dgm:prSet/>
      <dgm:spPr/>
      <dgm:t>
        <a:bodyPr/>
        <a:lstStyle/>
        <a:p>
          <a:endParaRPr lang="nb-NO">
            <a:latin typeface="+mn-lt"/>
          </a:endParaRPr>
        </a:p>
      </dgm:t>
    </dgm:pt>
    <dgm:pt modelId="{102710B7-E554-4D6C-9276-8BBEF154C725}" type="sibTrans" cxnId="{D8DA1178-774E-49F8-8EC3-8FF21DC1D3D7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endParaRPr lang="nb-NO">
            <a:latin typeface="+mn-lt"/>
          </a:endParaRPr>
        </a:p>
      </dgm:t>
    </dgm:pt>
    <dgm:pt modelId="{ED323543-01D2-4349-A3E7-54D26ED823B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b="1" i="0" u="none" strike="noStrike" cap="none" normalizeH="0" baseline="0" dirty="0" smtClean="0">
              <a:ln/>
              <a:effectLst/>
              <a:latin typeface="+mn-lt"/>
            </a:rPr>
            <a:t>Opprører</a:t>
          </a:r>
        </a:p>
      </dgm:t>
    </dgm:pt>
    <dgm:pt modelId="{4E152DB5-09F2-48C3-BD6D-E76E19A68ADC}" type="parTrans" cxnId="{5A3D1E89-8661-4F17-8831-B0510D520CEA}">
      <dgm:prSet/>
      <dgm:spPr/>
      <dgm:t>
        <a:bodyPr/>
        <a:lstStyle/>
        <a:p>
          <a:endParaRPr lang="nb-NO">
            <a:latin typeface="+mn-lt"/>
          </a:endParaRPr>
        </a:p>
      </dgm:t>
    </dgm:pt>
    <dgm:pt modelId="{6AC77748-AD73-4838-8A83-0572FAEF1585}" type="sibTrans" cxnId="{5A3D1E89-8661-4F17-8831-B0510D520CEA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nb-NO">
            <a:latin typeface="+mn-lt"/>
          </a:endParaRPr>
        </a:p>
      </dgm:t>
    </dgm:pt>
    <dgm:pt modelId="{75D144A1-520B-4E28-91DF-507D270A155C}" type="pres">
      <dgm:prSet presAssocID="{B0EED637-5404-4025-82DD-3C1D833A3911}" presName="cycle" presStyleCnt="0">
        <dgm:presLayoutVars>
          <dgm:dir/>
          <dgm:resizeHandles val="exact"/>
        </dgm:presLayoutVars>
      </dgm:prSet>
      <dgm:spPr/>
    </dgm:pt>
    <dgm:pt modelId="{DD2D354C-E55F-44CE-8643-B70D6CEF49AC}" type="pres">
      <dgm:prSet presAssocID="{D1C8DDA8-4CB1-4AF2-BC0C-AE5812E36991}" presName="dummy" presStyleCnt="0"/>
      <dgm:spPr/>
    </dgm:pt>
    <dgm:pt modelId="{6AFC51F1-5840-4563-BD78-E06D6C9C93AA}" type="pres">
      <dgm:prSet presAssocID="{D1C8DDA8-4CB1-4AF2-BC0C-AE5812E3699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589E1D2-CD5D-4484-A59E-E3EAC2F95368}" type="pres">
      <dgm:prSet presAssocID="{7E0C4BFD-B0BF-497E-BFF5-0E733E98CA41}" presName="sibTrans" presStyleLbl="node1" presStyleIdx="0" presStyleCnt="5"/>
      <dgm:spPr/>
      <dgm:t>
        <a:bodyPr/>
        <a:lstStyle/>
        <a:p>
          <a:endParaRPr lang="nb-NO"/>
        </a:p>
      </dgm:t>
    </dgm:pt>
    <dgm:pt modelId="{B829D17B-D153-401C-BEC2-DF192179FD3F}" type="pres">
      <dgm:prSet presAssocID="{854B1EF8-A544-492C-802D-C361D1FF08D0}" presName="dummy" presStyleCnt="0"/>
      <dgm:spPr/>
    </dgm:pt>
    <dgm:pt modelId="{5A79BF6D-64F0-4BEE-AD51-70513B6B1FC2}" type="pres">
      <dgm:prSet presAssocID="{854B1EF8-A544-492C-802D-C361D1FF08D0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3F2EBB4-FD01-4C43-B070-6306F4DF7CDE}" type="pres">
      <dgm:prSet presAssocID="{08D4DBC7-E98F-4EE8-91F6-734F17FC6251}" presName="sibTrans" presStyleLbl="node1" presStyleIdx="1" presStyleCnt="5" custLinFactNeighborY="-856"/>
      <dgm:spPr/>
      <dgm:t>
        <a:bodyPr/>
        <a:lstStyle/>
        <a:p>
          <a:endParaRPr lang="nb-NO"/>
        </a:p>
      </dgm:t>
    </dgm:pt>
    <dgm:pt modelId="{0D8D5B5C-308E-4001-8877-0C051C6E7081}" type="pres">
      <dgm:prSet presAssocID="{8D4F7785-86BE-46EA-A2C0-E0816466C0D1}" presName="dummy" presStyleCnt="0"/>
      <dgm:spPr/>
    </dgm:pt>
    <dgm:pt modelId="{705AABF4-DDE0-4EAB-93F5-5951F9711C9E}" type="pres">
      <dgm:prSet presAssocID="{8D4F7785-86BE-46EA-A2C0-E0816466C0D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16B742A-B510-4AF9-98EE-997550584AB2}" type="pres">
      <dgm:prSet presAssocID="{76CDFDBC-007C-4F7E-BBE4-F6684588CC0B}" presName="sibTrans" presStyleLbl="node1" presStyleIdx="2" presStyleCnt="5"/>
      <dgm:spPr/>
      <dgm:t>
        <a:bodyPr/>
        <a:lstStyle/>
        <a:p>
          <a:endParaRPr lang="nb-NO"/>
        </a:p>
      </dgm:t>
    </dgm:pt>
    <dgm:pt modelId="{1B5967FE-4690-496F-9E08-EB35CC4AE5A5}" type="pres">
      <dgm:prSet presAssocID="{B0D04603-AB06-4A39-9EB6-84032F20ECA5}" presName="dummy" presStyleCnt="0"/>
      <dgm:spPr/>
    </dgm:pt>
    <dgm:pt modelId="{4ECC27C5-AFA2-48C6-BC3A-D204197CFA80}" type="pres">
      <dgm:prSet presAssocID="{B0D04603-AB06-4A39-9EB6-84032F20ECA5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34F2083-F07E-4579-832F-E6734DE587BD}" type="pres">
      <dgm:prSet presAssocID="{102710B7-E554-4D6C-9276-8BBEF154C725}" presName="sibTrans" presStyleLbl="node1" presStyleIdx="3" presStyleCnt="5"/>
      <dgm:spPr/>
      <dgm:t>
        <a:bodyPr/>
        <a:lstStyle/>
        <a:p>
          <a:endParaRPr lang="nb-NO"/>
        </a:p>
      </dgm:t>
    </dgm:pt>
    <dgm:pt modelId="{CDFBA17A-686F-4545-9814-F1658B28DE4C}" type="pres">
      <dgm:prSet presAssocID="{ED323543-01D2-4349-A3E7-54D26ED823B7}" presName="dummy" presStyleCnt="0"/>
      <dgm:spPr/>
    </dgm:pt>
    <dgm:pt modelId="{C2549CBC-F90A-488B-B69C-E7C1C9425FD1}" type="pres">
      <dgm:prSet presAssocID="{ED323543-01D2-4349-A3E7-54D26ED823B7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90EEC7B-BCF1-43FC-838D-AF4284D0F38D}" type="pres">
      <dgm:prSet presAssocID="{6AC77748-AD73-4838-8A83-0572FAEF1585}" presName="sibTrans" presStyleLbl="node1" presStyleIdx="4" presStyleCnt="5"/>
      <dgm:spPr/>
      <dgm:t>
        <a:bodyPr/>
        <a:lstStyle/>
        <a:p>
          <a:endParaRPr lang="nb-NO"/>
        </a:p>
      </dgm:t>
    </dgm:pt>
  </dgm:ptLst>
  <dgm:cxnLst>
    <dgm:cxn modelId="{B2FFC517-1348-4F73-8988-CBCED7A121FD}" type="presOf" srcId="{ED323543-01D2-4349-A3E7-54D26ED823B7}" destId="{C2549CBC-F90A-488B-B69C-E7C1C9425FD1}" srcOrd="0" destOrd="0" presId="urn:microsoft.com/office/officeart/2005/8/layout/cycle1"/>
    <dgm:cxn modelId="{D6E36013-A36C-40F9-B59F-0C83F54D7F91}" type="presOf" srcId="{76CDFDBC-007C-4F7E-BBE4-F6684588CC0B}" destId="{A16B742A-B510-4AF9-98EE-997550584AB2}" srcOrd="0" destOrd="0" presId="urn:microsoft.com/office/officeart/2005/8/layout/cycle1"/>
    <dgm:cxn modelId="{D8DA1178-774E-49F8-8EC3-8FF21DC1D3D7}" srcId="{B0EED637-5404-4025-82DD-3C1D833A3911}" destId="{B0D04603-AB06-4A39-9EB6-84032F20ECA5}" srcOrd="3" destOrd="0" parTransId="{EE927733-EF47-488B-9A34-0722D2C56E39}" sibTransId="{102710B7-E554-4D6C-9276-8BBEF154C725}"/>
    <dgm:cxn modelId="{55009236-BB68-4116-B6EF-777F84D0FA9F}" srcId="{B0EED637-5404-4025-82DD-3C1D833A3911}" destId="{854B1EF8-A544-492C-802D-C361D1FF08D0}" srcOrd="1" destOrd="0" parTransId="{500C2010-5135-4ADE-A9F9-633A745B9CB4}" sibTransId="{08D4DBC7-E98F-4EE8-91F6-734F17FC6251}"/>
    <dgm:cxn modelId="{1A99E177-6DBA-42CA-8626-C43D4F06848B}" type="presOf" srcId="{7E0C4BFD-B0BF-497E-BFF5-0E733E98CA41}" destId="{A589E1D2-CD5D-4484-A59E-E3EAC2F95368}" srcOrd="0" destOrd="0" presId="urn:microsoft.com/office/officeart/2005/8/layout/cycle1"/>
    <dgm:cxn modelId="{7059ACDE-BE40-4490-AE88-60258AB28787}" type="presOf" srcId="{102710B7-E554-4D6C-9276-8BBEF154C725}" destId="{934F2083-F07E-4579-832F-E6734DE587BD}" srcOrd="0" destOrd="0" presId="urn:microsoft.com/office/officeart/2005/8/layout/cycle1"/>
    <dgm:cxn modelId="{D40904BD-A22C-46AC-A745-B7E08A736B36}" type="presOf" srcId="{D1C8DDA8-4CB1-4AF2-BC0C-AE5812E36991}" destId="{6AFC51F1-5840-4563-BD78-E06D6C9C93AA}" srcOrd="0" destOrd="0" presId="urn:microsoft.com/office/officeart/2005/8/layout/cycle1"/>
    <dgm:cxn modelId="{D36C533D-0276-48FE-BD79-F886C059F28C}" type="presOf" srcId="{08D4DBC7-E98F-4EE8-91F6-734F17FC6251}" destId="{93F2EBB4-FD01-4C43-B070-6306F4DF7CDE}" srcOrd="0" destOrd="0" presId="urn:microsoft.com/office/officeart/2005/8/layout/cycle1"/>
    <dgm:cxn modelId="{5A3D1E89-8661-4F17-8831-B0510D520CEA}" srcId="{B0EED637-5404-4025-82DD-3C1D833A3911}" destId="{ED323543-01D2-4349-A3E7-54D26ED823B7}" srcOrd="4" destOrd="0" parTransId="{4E152DB5-09F2-48C3-BD6D-E76E19A68ADC}" sibTransId="{6AC77748-AD73-4838-8A83-0572FAEF1585}"/>
    <dgm:cxn modelId="{1CF05756-4B8C-4AE8-A42C-5A767F0F6688}" type="presOf" srcId="{B0D04603-AB06-4A39-9EB6-84032F20ECA5}" destId="{4ECC27C5-AFA2-48C6-BC3A-D204197CFA80}" srcOrd="0" destOrd="0" presId="urn:microsoft.com/office/officeart/2005/8/layout/cycle1"/>
    <dgm:cxn modelId="{CF24DB43-3664-4D4B-B7FB-3927ED70D24B}" type="presOf" srcId="{854B1EF8-A544-492C-802D-C361D1FF08D0}" destId="{5A79BF6D-64F0-4BEE-AD51-70513B6B1FC2}" srcOrd="0" destOrd="0" presId="urn:microsoft.com/office/officeart/2005/8/layout/cycle1"/>
    <dgm:cxn modelId="{23719DFC-491E-4B14-845F-630ED2E4AACF}" srcId="{B0EED637-5404-4025-82DD-3C1D833A3911}" destId="{D1C8DDA8-4CB1-4AF2-BC0C-AE5812E36991}" srcOrd="0" destOrd="0" parTransId="{EBD28C79-5157-42BA-8CD5-73B4C046B5A3}" sibTransId="{7E0C4BFD-B0BF-497E-BFF5-0E733E98CA41}"/>
    <dgm:cxn modelId="{3717F6D3-0A5A-4088-8060-06F9B4014395}" type="presOf" srcId="{6AC77748-AD73-4838-8A83-0572FAEF1585}" destId="{A90EEC7B-BCF1-43FC-838D-AF4284D0F38D}" srcOrd="0" destOrd="0" presId="urn:microsoft.com/office/officeart/2005/8/layout/cycle1"/>
    <dgm:cxn modelId="{99701E17-10EB-44B0-990E-3180179CCC30}" srcId="{B0EED637-5404-4025-82DD-3C1D833A3911}" destId="{8D4F7785-86BE-46EA-A2C0-E0816466C0D1}" srcOrd="2" destOrd="0" parTransId="{EA382A63-D708-45C5-8DB0-74952AB73835}" sibTransId="{76CDFDBC-007C-4F7E-BBE4-F6684588CC0B}"/>
    <dgm:cxn modelId="{E7BDA354-A430-4246-86DC-0E9956C7A15F}" type="presOf" srcId="{8D4F7785-86BE-46EA-A2C0-E0816466C0D1}" destId="{705AABF4-DDE0-4EAB-93F5-5951F9711C9E}" srcOrd="0" destOrd="0" presId="urn:microsoft.com/office/officeart/2005/8/layout/cycle1"/>
    <dgm:cxn modelId="{8CF1AD5E-57F0-4239-A851-1DD111181E78}" type="presOf" srcId="{B0EED637-5404-4025-82DD-3C1D833A3911}" destId="{75D144A1-520B-4E28-91DF-507D270A155C}" srcOrd="0" destOrd="0" presId="urn:microsoft.com/office/officeart/2005/8/layout/cycle1"/>
    <dgm:cxn modelId="{2334493C-4FCA-4989-985A-7D0E4F80B0F5}" type="presParOf" srcId="{75D144A1-520B-4E28-91DF-507D270A155C}" destId="{DD2D354C-E55F-44CE-8643-B70D6CEF49AC}" srcOrd="0" destOrd="0" presId="urn:microsoft.com/office/officeart/2005/8/layout/cycle1"/>
    <dgm:cxn modelId="{97D534F0-ADBB-43EF-A8C1-49884CB98EA2}" type="presParOf" srcId="{75D144A1-520B-4E28-91DF-507D270A155C}" destId="{6AFC51F1-5840-4563-BD78-E06D6C9C93AA}" srcOrd="1" destOrd="0" presId="urn:microsoft.com/office/officeart/2005/8/layout/cycle1"/>
    <dgm:cxn modelId="{063C8C3D-459D-496C-B137-99D9F864C86D}" type="presParOf" srcId="{75D144A1-520B-4E28-91DF-507D270A155C}" destId="{A589E1D2-CD5D-4484-A59E-E3EAC2F95368}" srcOrd="2" destOrd="0" presId="urn:microsoft.com/office/officeart/2005/8/layout/cycle1"/>
    <dgm:cxn modelId="{4B725496-3C8E-4F88-9BB8-516F4FC84C81}" type="presParOf" srcId="{75D144A1-520B-4E28-91DF-507D270A155C}" destId="{B829D17B-D153-401C-BEC2-DF192179FD3F}" srcOrd="3" destOrd="0" presId="urn:microsoft.com/office/officeart/2005/8/layout/cycle1"/>
    <dgm:cxn modelId="{795AF26C-C2E3-44F2-963F-BC81832EC596}" type="presParOf" srcId="{75D144A1-520B-4E28-91DF-507D270A155C}" destId="{5A79BF6D-64F0-4BEE-AD51-70513B6B1FC2}" srcOrd="4" destOrd="0" presId="urn:microsoft.com/office/officeart/2005/8/layout/cycle1"/>
    <dgm:cxn modelId="{1E773970-6FD0-4B2F-AD11-8665560EF2A8}" type="presParOf" srcId="{75D144A1-520B-4E28-91DF-507D270A155C}" destId="{93F2EBB4-FD01-4C43-B070-6306F4DF7CDE}" srcOrd="5" destOrd="0" presId="urn:microsoft.com/office/officeart/2005/8/layout/cycle1"/>
    <dgm:cxn modelId="{2A22275E-74C4-45C9-A1AF-A9C24ED0AA19}" type="presParOf" srcId="{75D144A1-520B-4E28-91DF-507D270A155C}" destId="{0D8D5B5C-308E-4001-8877-0C051C6E7081}" srcOrd="6" destOrd="0" presId="urn:microsoft.com/office/officeart/2005/8/layout/cycle1"/>
    <dgm:cxn modelId="{C2911D7A-1D40-4178-AEB0-935F15F95C1A}" type="presParOf" srcId="{75D144A1-520B-4E28-91DF-507D270A155C}" destId="{705AABF4-DDE0-4EAB-93F5-5951F9711C9E}" srcOrd="7" destOrd="0" presId="urn:microsoft.com/office/officeart/2005/8/layout/cycle1"/>
    <dgm:cxn modelId="{9F89330D-4B66-4483-BEF6-8114F02770B1}" type="presParOf" srcId="{75D144A1-520B-4E28-91DF-507D270A155C}" destId="{A16B742A-B510-4AF9-98EE-997550584AB2}" srcOrd="8" destOrd="0" presId="urn:microsoft.com/office/officeart/2005/8/layout/cycle1"/>
    <dgm:cxn modelId="{39583348-A7DB-4A19-AFBD-98FC7600ED46}" type="presParOf" srcId="{75D144A1-520B-4E28-91DF-507D270A155C}" destId="{1B5967FE-4690-496F-9E08-EB35CC4AE5A5}" srcOrd="9" destOrd="0" presId="urn:microsoft.com/office/officeart/2005/8/layout/cycle1"/>
    <dgm:cxn modelId="{21AF8433-1751-47FC-806B-1BD1669927D7}" type="presParOf" srcId="{75D144A1-520B-4E28-91DF-507D270A155C}" destId="{4ECC27C5-AFA2-48C6-BC3A-D204197CFA80}" srcOrd="10" destOrd="0" presId="urn:microsoft.com/office/officeart/2005/8/layout/cycle1"/>
    <dgm:cxn modelId="{D098FE1B-13CB-4147-9E83-57494DEC10FD}" type="presParOf" srcId="{75D144A1-520B-4E28-91DF-507D270A155C}" destId="{934F2083-F07E-4579-832F-E6734DE587BD}" srcOrd="11" destOrd="0" presId="urn:microsoft.com/office/officeart/2005/8/layout/cycle1"/>
    <dgm:cxn modelId="{5D214ED0-F433-4B3E-9343-FB46E1715100}" type="presParOf" srcId="{75D144A1-520B-4E28-91DF-507D270A155C}" destId="{CDFBA17A-686F-4545-9814-F1658B28DE4C}" srcOrd="12" destOrd="0" presId="urn:microsoft.com/office/officeart/2005/8/layout/cycle1"/>
    <dgm:cxn modelId="{58E67A16-8115-4565-9234-9D8188BAB96A}" type="presParOf" srcId="{75D144A1-520B-4E28-91DF-507D270A155C}" destId="{C2549CBC-F90A-488B-B69C-E7C1C9425FD1}" srcOrd="13" destOrd="0" presId="urn:microsoft.com/office/officeart/2005/8/layout/cycle1"/>
    <dgm:cxn modelId="{197824B1-E64A-4382-BBDC-E21FF65CE9F4}" type="presParOf" srcId="{75D144A1-520B-4E28-91DF-507D270A155C}" destId="{A90EEC7B-BCF1-43FC-838D-AF4284D0F38D}" srcOrd="14" destOrd="0" presId="urn:microsoft.com/office/officeart/2005/8/layout/cycle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AB1663-4369-407A-9F9E-F40CA87F16F0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b-NO"/>
        </a:p>
      </dgm:t>
    </dgm:pt>
    <dgm:pt modelId="{71748791-08B9-4406-B2AE-CC798B31CB1A}">
      <dgm:prSet phldrT="[Tekst]" custT="1"/>
      <dgm:spPr/>
      <dgm:t>
        <a:bodyPr/>
        <a:lstStyle/>
        <a:p>
          <a:r>
            <a:rPr lang="nb-NO" sz="1800" dirty="0" smtClean="0"/>
            <a:t>Politisk makt</a:t>
          </a:r>
          <a:endParaRPr lang="nb-NO" sz="1800" dirty="0"/>
        </a:p>
      </dgm:t>
    </dgm:pt>
    <dgm:pt modelId="{C78050C7-2833-4ADF-B207-89FABB14DD04}" type="parTrans" cxnId="{C5C12FCB-DCFE-4170-8205-C45CA47A2F38}">
      <dgm:prSet/>
      <dgm:spPr/>
      <dgm:t>
        <a:bodyPr/>
        <a:lstStyle/>
        <a:p>
          <a:endParaRPr lang="nb-NO" sz="1800"/>
        </a:p>
      </dgm:t>
    </dgm:pt>
    <dgm:pt modelId="{2528FD80-372A-467E-9BCE-F5E8AF5A2B59}" type="sibTrans" cxnId="{C5C12FCB-DCFE-4170-8205-C45CA47A2F38}">
      <dgm:prSet/>
      <dgm:spPr>
        <a:ln w="57150"/>
      </dgm:spPr>
      <dgm:t>
        <a:bodyPr/>
        <a:lstStyle/>
        <a:p>
          <a:endParaRPr lang="nb-NO" sz="1800"/>
        </a:p>
      </dgm:t>
    </dgm:pt>
    <dgm:pt modelId="{666657FF-8E4F-4F81-9F95-F130D946CED2}">
      <dgm:prSet phldrT="[Tekst]" custT="1"/>
      <dgm:spPr/>
      <dgm:t>
        <a:bodyPr/>
        <a:lstStyle/>
        <a:p>
          <a:r>
            <a:rPr lang="nb-NO" sz="1800" dirty="0" smtClean="0"/>
            <a:t>Finansiell makt</a:t>
          </a:r>
          <a:endParaRPr lang="nb-NO" sz="1800" dirty="0"/>
        </a:p>
      </dgm:t>
    </dgm:pt>
    <dgm:pt modelId="{EB0DF894-20F1-4116-8BAE-ED2F878E1A34}" type="parTrans" cxnId="{99927DA1-34DE-45E9-ABE4-9CE09E0B71A4}">
      <dgm:prSet/>
      <dgm:spPr/>
      <dgm:t>
        <a:bodyPr/>
        <a:lstStyle/>
        <a:p>
          <a:endParaRPr lang="nb-NO" sz="1800"/>
        </a:p>
      </dgm:t>
    </dgm:pt>
    <dgm:pt modelId="{C7554B3D-7851-4465-A2D3-93B8D8272C1B}" type="sibTrans" cxnId="{99927DA1-34DE-45E9-ABE4-9CE09E0B71A4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nb-NO" sz="1800"/>
        </a:p>
      </dgm:t>
    </dgm:pt>
    <dgm:pt modelId="{791527A6-B5CB-4068-A2B1-40E4163B09E1}">
      <dgm:prSet phldrT="[Tekst]" custT="1"/>
      <dgm:spPr/>
      <dgm:t>
        <a:bodyPr/>
        <a:lstStyle/>
        <a:p>
          <a:r>
            <a:rPr lang="nb-NO" sz="1800" dirty="0" err="1" smtClean="0"/>
            <a:t>Medie-makt</a:t>
          </a:r>
          <a:endParaRPr lang="nb-NO" sz="1800" dirty="0"/>
        </a:p>
      </dgm:t>
    </dgm:pt>
    <dgm:pt modelId="{B4B57F1E-3F4E-4E23-A3F4-EB6A375FF930}" type="parTrans" cxnId="{5FA9F8B4-F061-4793-8280-B5E8F1F12A71}">
      <dgm:prSet/>
      <dgm:spPr/>
      <dgm:t>
        <a:bodyPr/>
        <a:lstStyle/>
        <a:p>
          <a:endParaRPr lang="nb-NO" sz="1800"/>
        </a:p>
      </dgm:t>
    </dgm:pt>
    <dgm:pt modelId="{5DCA3C4C-4611-4A66-93E1-B81FC90C5276}" type="sibTrans" cxnId="{5FA9F8B4-F061-4793-8280-B5E8F1F12A71}">
      <dgm:prSet/>
      <dgm:spPr>
        <a:ln w="57150"/>
      </dgm:spPr>
      <dgm:t>
        <a:bodyPr/>
        <a:lstStyle/>
        <a:p>
          <a:endParaRPr lang="nb-NO" sz="1800"/>
        </a:p>
      </dgm:t>
    </dgm:pt>
    <dgm:pt modelId="{A3CE8B71-387E-4EAF-89FD-274629011A40}">
      <dgm:prSet phldrT="[Tekst]" custT="1"/>
      <dgm:spPr/>
      <dgm:t>
        <a:bodyPr/>
        <a:lstStyle/>
        <a:p>
          <a:r>
            <a:rPr lang="nb-NO" sz="1800" dirty="0" err="1" smtClean="0"/>
            <a:t>Markeds-makt</a:t>
          </a:r>
          <a:endParaRPr lang="nb-NO" sz="1800" dirty="0"/>
        </a:p>
      </dgm:t>
    </dgm:pt>
    <dgm:pt modelId="{5C989685-5229-4D12-B78B-EFB3EC4F7F35}" type="parTrans" cxnId="{F45BB51F-8FFD-4084-923D-8276133C2391}">
      <dgm:prSet/>
      <dgm:spPr/>
      <dgm:t>
        <a:bodyPr/>
        <a:lstStyle/>
        <a:p>
          <a:endParaRPr lang="nb-NO" sz="1800"/>
        </a:p>
      </dgm:t>
    </dgm:pt>
    <dgm:pt modelId="{FA4E3219-6283-4F73-8CE1-DE3E16A56603}" type="sibTrans" cxnId="{F45BB51F-8FFD-4084-923D-8276133C2391}">
      <dgm:prSet/>
      <dgm:spPr>
        <a:ln w="50800"/>
      </dgm:spPr>
      <dgm:t>
        <a:bodyPr/>
        <a:lstStyle/>
        <a:p>
          <a:endParaRPr lang="nb-NO" sz="1800"/>
        </a:p>
      </dgm:t>
    </dgm:pt>
    <dgm:pt modelId="{A238F7F1-CCA3-466D-95CC-B76C116070BD}">
      <dgm:prSet phldrT="[Tekst]" custT="1"/>
      <dgm:spPr/>
      <dgm:t>
        <a:bodyPr/>
        <a:lstStyle/>
        <a:p>
          <a:r>
            <a:rPr lang="nb-NO" sz="1800" dirty="0" smtClean="0"/>
            <a:t>Ledermakt</a:t>
          </a:r>
          <a:endParaRPr lang="nb-NO" sz="1800" dirty="0"/>
        </a:p>
      </dgm:t>
    </dgm:pt>
    <dgm:pt modelId="{DF211EEC-66D1-4CAF-8AA3-7016D1C392C6}" type="parTrans" cxnId="{7865575A-1FB1-46B1-8832-4CBA67CC75F5}">
      <dgm:prSet/>
      <dgm:spPr/>
      <dgm:t>
        <a:bodyPr/>
        <a:lstStyle/>
        <a:p>
          <a:endParaRPr lang="nb-NO" sz="1800"/>
        </a:p>
      </dgm:t>
    </dgm:pt>
    <dgm:pt modelId="{F54AF73A-69E4-4235-AE94-C75AD8134B13}" type="sibTrans" cxnId="{7865575A-1FB1-46B1-8832-4CBA67CC75F5}">
      <dgm:prSet/>
      <dgm:spPr>
        <a:ln w="50800" cmpd="sng"/>
      </dgm:spPr>
      <dgm:t>
        <a:bodyPr/>
        <a:lstStyle/>
        <a:p>
          <a:endParaRPr lang="nb-NO" sz="1800"/>
        </a:p>
      </dgm:t>
    </dgm:pt>
    <dgm:pt modelId="{2890656D-C22F-449F-8553-7ABD8B256F02}" type="pres">
      <dgm:prSet presAssocID="{2EAB1663-4369-407A-9F9E-F40CA87F16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707847AB-AE9F-44E9-AE07-5DC1AE6A1F42}" type="pres">
      <dgm:prSet presAssocID="{71748791-08B9-4406-B2AE-CC798B31CB1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D88F58A-BD90-4510-B749-4DE7C4DC051D}" type="pres">
      <dgm:prSet presAssocID="{71748791-08B9-4406-B2AE-CC798B31CB1A}" presName="spNode" presStyleCnt="0"/>
      <dgm:spPr/>
    </dgm:pt>
    <dgm:pt modelId="{B891840C-9960-4C9C-B54A-C80FFCFE9C0D}" type="pres">
      <dgm:prSet presAssocID="{2528FD80-372A-467E-9BCE-F5E8AF5A2B59}" presName="sibTrans" presStyleLbl="sibTrans1D1" presStyleIdx="0" presStyleCnt="5"/>
      <dgm:spPr/>
      <dgm:t>
        <a:bodyPr/>
        <a:lstStyle/>
        <a:p>
          <a:endParaRPr lang="nb-NO"/>
        </a:p>
      </dgm:t>
    </dgm:pt>
    <dgm:pt modelId="{F3953C08-49EF-4183-A453-6F3742E5E335}" type="pres">
      <dgm:prSet presAssocID="{666657FF-8E4F-4F81-9F95-F130D946CED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53C5034-7CCA-4163-A817-2F024B896880}" type="pres">
      <dgm:prSet presAssocID="{666657FF-8E4F-4F81-9F95-F130D946CED2}" presName="spNode" presStyleCnt="0"/>
      <dgm:spPr/>
    </dgm:pt>
    <dgm:pt modelId="{8A1F9A98-556D-443B-BA65-97B9C2232C92}" type="pres">
      <dgm:prSet presAssocID="{C7554B3D-7851-4465-A2D3-93B8D8272C1B}" presName="sibTrans" presStyleLbl="sibTrans1D1" presStyleIdx="1" presStyleCnt="5"/>
      <dgm:spPr/>
      <dgm:t>
        <a:bodyPr/>
        <a:lstStyle/>
        <a:p>
          <a:endParaRPr lang="nb-NO"/>
        </a:p>
      </dgm:t>
    </dgm:pt>
    <dgm:pt modelId="{015E0851-A57E-4EA8-A309-A16DAEB1AB2F}" type="pres">
      <dgm:prSet presAssocID="{791527A6-B5CB-4068-A2B1-40E4163B09E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ED599AD-6519-45E4-B825-7D47F0749749}" type="pres">
      <dgm:prSet presAssocID="{791527A6-B5CB-4068-A2B1-40E4163B09E1}" presName="spNode" presStyleCnt="0"/>
      <dgm:spPr/>
    </dgm:pt>
    <dgm:pt modelId="{A344C0C7-53A1-4BED-840B-65C0F1248E6E}" type="pres">
      <dgm:prSet presAssocID="{5DCA3C4C-4611-4A66-93E1-B81FC90C5276}" presName="sibTrans" presStyleLbl="sibTrans1D1" presStyleIdx="2" presStyleCnt="5"/>
      <dgm:spPr/>
      <dgm:t>
        <a:bodyPr/>
        <a:lstStyle/>
        <a:p>
          <a:endParaRPr lang="nb-NO"/>
        </a:p>
      </dgm:t>
    </dgm:pt>
    <dgm:pt modelId="{234DA080-69C4-472D-AF79-F96DB1FAB653}" type="pres">
      <dgm:prSet presAssocID="{A3CE8B71-387E-4EAF-89FD-274629011A4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F1C99EC-C8CA-4EE7-A1CB-6972A352B5D4}" type="pres">
      <dgm:prSet presAssocID="{A3CE8B71-387E-4EAF-89FD-274629011A40}" presName="spNode" presStyleCnt="0"/>
      <dgm:spPr/>
    </dgm:pt>
    <dgm:pt modelId="{A773CD05-D32E-4A01-9DE6-C2723B538770}" type="pres">
      <dgm:prSet presAssocID="{FA4E3219-6283-4F73-8CE1-DE3E16A56603}" presName="sibTrans" presStyleLbl="sibTrans1D1" presStyleIdx="3" presStyleCnt="5"/>
      <dgm:spPr/>
      <dgm:t>
        <a:bodyPr/>
        <a:lstStyle/>
        <a:p>
          <a:endParaRPr lang="nb-NO"/>
        </a:p>
      </dgm:t>
    </dgm:pt>
    <dgm:pt modelId="{B70A970F-ED4E-40F3-824B-C71BD2455B5F}" type="pres">
      <dgm:prSet presAssocID="{A238F7F1-CCA3-466D-95CC-B76C116070B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8B844C1-A3C4-4BEB-A560-9A6849F62A26}" type="pres">
      <dgm:prSet presAssocID="{A238F7F1-CCA3-466D-95CC-B76C116070BD}" presName="spNode" presStyleCnt="0"/>
      <dgm:spPr/>
    </dgm:pt>
    <dgm:pt modelId="{B8AC7DDA-49FC-4CDF-A726-8DB66E4BA64E}" type="pres">
      <dgm:prSet presAssocID="{F54AF73A-69E4-4235-AE94-C75AD8134B13}" presName="sibTrans" presStyleLbl="sibTrans1D1" presStyleIdx="4" presStyleCnt="5"/>
      <dgm:spPr/>
      <dgm:t>
        <a:bodyPr/>
        <a:lstStyle/>
        <a:p>
          <a:endParaRPr lang="nb-NO"/>
        </a:p>
      </dgm:t>
    </dgm:pt>
  </dgm:ptLst>
  <dgm:cxnLst>
    <dgm:cxn modelId="{F47F082C-FED3-4057-BAEE-40D65A704E54}" type="presOf" srcId="{A238F7F1-CCA3-466D-95CC-B76C116070BD}" destId="{B70A970F-ED4E-40F3-824B-C71BD2455B5F}" srcOrd="0" destOrd="0" presId="urn:microsoft.com/office/officeart/2005/8/layout/cycle6"/>
    <dgm:cxn modelId="{B9125A27-48D4-42A6-942B-9E73E8CB0C99}" type="presOf" srcId="{F54AF73A-69E4-4235-AE94-C75AD8134B13}" destId="{B8AC7DDA-49FC-4CDF-A726-8DB66E4BA64E}" srcOrd="0" destOrd="0" presId="urn:microsoft.com/office/officeart/2005/8/layout/cycle6"/>
    <dgm:cxn modelId="{64AF308E-25E8-40C8-A7A6-EEFA2109A440}" type="presOf" srcId="{71748791-08B9-4406-B2AE-CC798B31CB1A}" destId="{707847AB-AE9F-44E9-AE07-5DC1AE6A1F42}" srcOrd="0" destOrd="0" presId="urn:microsoft.com/office/officeart/2005/8/layout/cycle6"/>
    <dgm:cxn modelId="{C5C12FCB-DCFE-4170-8205-C45CA47A2F38}" srcId="{2EAB1663-4369-407A-9F9E-F40CA87F16F0}" destId="{71748791-08B9-4406-B2AE-CC798B31CB1A}" srcOrd="0" destOrd="0" parTransId="{C78050C7-2833-4ADF-B207-89FABB14DD04}" sibTransId="{2528FD80-372A-467E-9BCE-F5E8AF5A2B59}"/>
    <dgm:cxn modelId="{4FA1705B-823B-4B82-8B47-A1AACD56198F}" type="presOf" srcId="{FA4E3219-6283-4F73-8CE1-DE3E16A56603}" destId="{A773CD05-D32E-4A01-9DE6-C2723B538770}" srcOrd="0" destOrd="0" presId="urn:microsoft.com/office/officeart/2005/8/layout/cycle6"/>
    <dgm:cxn modelId="{F45BB51F-8FFD-4084-923D-8276133C2391}" srcId="{2EAB1663-4369-407A-9F9E-F40CA87F16F0}" destId="{A3CE8B71-387E-4EAF-89FD-274629011A40}" srcOrd="3" destOrd="0" parTransId="{5C989685-5229-4D12-B78B-EFB3EC4F7F35}" sibTransId="{FA4E3219-6283-4F73-8CE1-DE3E16A56603}"/>
    <dgm:cxn modelId="{8FC9DDA9-8B72-44F9-B2C4-6FCEB7DA9AE0}" type="presOf" srcId="{2528FD80-372A-467E-9BCE-F5E8AF5A2B59}" destId="{B891840C-9960-4C9C-B54A-C80FFCFE9C0D}" srcOrd="0" destOrd="0" presId="urn:microsoft.com/office/officeart/2005/8/layout/cycle6"/>
    <dgm:cxn modelId="{675D8E3B-9C1F-44C3-9839-51602E9A26EA}" type="presOf" srcId="{666657FF-8E4F-4F81-9F95-F130D946CED2}" destId="{F3953C08-49EF-4183-A453-6F3742E5E335}" srcOrd="0" destOrd="0" presId="urn:microsoft.com/office/officeart/2005/8/layout/cycle6"/>
    <dgm:cxn modelId="{5FA9F8B4-F061-4793-8280-B5E8F1F12A71}" srcId="{2EAB1663-4369-407A-9F9E-F40CA87F16F0}" destId="{791527A6-B5CB-4068-A2B1-40E4163B09E1}" srcOrd="2" destOrd="0" parTransId="{B4B57F1E-3F4E-4E23-A3F4-EB6A375FF930}" sibTransId="{5DCA3C4C-4611-4A66-93E1-B81FC90C5276}"/>
    <dgm:cxn modelId="{99927DA1-34DE-45E9-ABE4-9CE09E0B71A4}" srcId="{2EAB1663-4369-407A-9F9E-F40CA87F16F0}" destId="{666657FF-8E4F-4F81-9F95-F130D946CED2}" srcOrd="1" destOrd="0" parTransId="{EB0DF894-20F1-4116-8BAE-ED2F878E1A34}" sibTransId="{C7554B3D-7851-4465-A2D3-93B8D8272C1B}"/>
    <dgm:cxn modelId="{E846D52C-ACA5-4DAC-8F36-B7C148353365}" type="presOf" srcId="{5DCA3C4C-4611-4A66-93E1-B81FC90C5276}" destId="{A344C0C7-53A1-4BED-840B-65C0F1248E6E}" srcOrd="0" destOrd="0" presId="urn:microsoft.com/office/officeart/2005/8/layout/cycle6"/>
    <dgm:cxn modelId="{277EDD54-6AAC-4D71-A113-171E4201ED4C}" type="presOf" srcId="{A3CE8B71-387E-4EAF-89FD-274629011A40}" destId="{234DA080-69C4-472D-AF79-F96DB1FAB653}" srcOrd="0" destOrd="0" presId="urn:microsoft.com/office/officeart/2005/8/layout/cycle6"/>
    <dgm:cxn modelId="{E9D74843-7EFC-4D34-9403-506C0BC416F3}" type="presOf" srcId="{2EAB1663-4369-407A-9F9E-F40CA87F16F0}" destId="{2890656D-C22F-449F-8553-7ABD8B256F02}" srcOrd="0" destOrd="0" presId="urn:microsoft.com/office/officeart/2005/8/layout/cycle6"/>
    <dgm:cxn modelId="{7865575A-1FB1-46B1-8832-4CBA67CC75F5}" srcId="{2EAB1663-4369-407A-9F9E-F40CA87F16F0}" destId="{A238F7F1-CCA3-466D-95CC-B76C116070BD}" srcOrd="4" destOrd="0" parTransId="{DF211EEC-66D1-4CAF-8AA3-7016D1C392C6}" sibTransId="{F54AF73A-69E4-4235-AE94-C75AD8134B13}"/>
    <dgm:cxn modelId="{4D22ACA2-5531-4651-8A54-8AC3D384119D}" type="presOf" srcId="{791527A6-B5CB-4068-A2B1-40E4163B09E1}" destId="{015E0851-A57E-4EA8-A309-A16DAEB1AB2F}" srcOrd="0" destOrd="0" presId="urn:microsoft.com/office/officeart/2005/8/layout/cycle6"/>
    <dgm:cxn modelId="{142AF4D4-6E48-47E0-A391-CE7346C2B2DD}" type="presOf" srcId="{C7554B3D-7851-4465-A2D3-93B8D8272C1B}" destId="{8A1F9A98-556D-443B-BA65-97B9C2232C92}" srcOrd="0" destOrd="0" presId="urn:microsoft.com/office/officeart/2005/8/layout/cycle6"/>
    <dgm:cxn modelId="{798208FC-2717-4315-81D1-507BF93D559F}" type="presParOf" srcId="{2890656D-C22F-449F-8553-7ABD8B256F02}" destId="{707847AB-AE9F-44E9-AE07-5DC1AE6A1F42}" srcOrd="0" destOrd="0" presId="urn:microsoft.com/office/officeart/2005/8/layout/cycle6"/>
    <dgm:cxn modelId="{3FB14443-BABD-45CF-BFFF-F3D32AC811F4}" type="presParOf" srcId="{2890656D-C22F-449F-8553-7ABD8B256F02}" destId="{4D88F58A-BD90-4510-B749-4DE7C4DC051D}" srcOrd="1" destOrd="0" presId="urn:microsoft.com/office/officeart/2005/8/layout/cycle6"/>
    <dgm:cxn modelId="{3B2C067A-894B-4283-8C46-C75694D2DB4F}" type="presParOf" srcId="{2890656D-C22F-449F-8553-7ABD8B256F02}" destId="{B891840C-9960-4C9C-B54A-C80FFCFE9C0D}" srcOrd="2" destOrd="0" presId="urn:microsoft.com/office/officeart/2005/8/layout/cycle6"/>
    <dgm:cxn modelId="{B6117A6D-6BB7-4685-A522-50CE2BA20F3F}" type="presParOf" srcId="{2890656D-C22F-449F-8553-7ABD8B256F02}" destId="{F3953C08-49EF-4183-A453-6F3742E5E335}" srcOrd="3" destOrd="0" presId="urn:microsoft.com/office/officeart/2005/8/layout/cycle6"/>
    <dgm:cxn modelId="{A81933CB-A661-4EE5-A021-D8F9E44A4CA1}" type="presParOf" srcId="{2890656D-C22F-449F-8553-7ABD8B256F02}" destId="{453C5034-7CCA-4163-A817-2F024B896880}" srcOrd="4" destOrd="0" presId="urn:microsoft.com/office/officeart/2005/8/layout/cycle6"/>
    <dgm:cxn modelId="{60022DCF-E622-4C5C-97C1-3A116D1FDD79}" type="presParOf" srcId="{2890656D-C22F-449F-8553-7ABD8B256F02}" destId="{8A1F9A98-556D-443B-BA65-97B9C2232C92}" srcOrd="5" destOrd="0" presId="urn:microsoft.com/office/officeart/2005/8/layout/cycle6"/>
    <dgm:cxn modelId="{F8719D21-816B-4DE0-AED4-8B4C5E2AA8D8}" type="presParOf" srcId="{2890656D-C22F-449F-8553-7ABD8B256F02}" destId="{015E0851-A57E-4EA8-A309-A16DAEB1AB2F}" srcOrd="6" destOrd="0" presId="urn:microsoft.com/office/officeart/2005/8/layout/cycle6"/>
    <dgm:cxn modelId="{3099DA0B-4C3E-44B6-8853-2801060EA807}" type="presParOf" srcId="{2890656D-C22F-449F-8553-7ABD8B256F02}" destId="{0ED599AD-6519-45E4-B825-7D47F0749749}" srcOrd="7" destOrd="0" presId="urn:microsoft.com/office/officeart/2005/8/layout/cycle6"/>
    <dgm:cxn modelId="{BFD1B1B5-4473-49B5-93F5-719E0184563A}" type="presParOf" srcId="{2890656D-C22F-449F-8553-7ABD8B256F02}" destId="{A344C0C7-53A1-4BED-840B-65C0F1248E6E}" srcOrd="8" destOrd="0" presId="urn:microsoft.com/office/officeart/2005/8/layout/cycle6"/>
    <dgm:cxn modelId="{16AFB422-5840-4628-946B-70AA6DA50D96}" type="presParOf" srcId="{2890656D-C22F-449F-8553-7ABD8B256F02}" destId="{234DA080-69C4-472D-AF79-F96DB1FAB653}" srcOrd="9" destOrd="0" presId="urn:microsoft.com/office/officeart/2005/8/layout/cycle6"/>
    <dgm:cxn modelId="{D2D62E7B-4532-44D4-8492-C8AEB25BA2BA}" type="presParOf" srcId="{2890656D-C22F-449F-8553-7ABD8B256F02}" destId="{4F1C99EC-C8CA-4EE7-A1CB-6972A352B5D4}" srcOrd="10" destOrd="0" presId="urn:microsoft.com/office/officeart/2005/8/layout/cycle6"/>
    <dgm:cxn modelId="{FC8C1808-CE17-4516-9E0C-52B7A98D3AF4}" type="presParOf" srcId="{2890656D-C22F-449F-8553-7ABD8B256F02}" destId="{A773CD05-D32E-4A01-9DE6-C2723B538770}" srcOrd="11" destOrd="0" presId="urn:microsoft.com/office/officeart/2005/8/layout/cycle6"/>
    <dgm:cxn modelId="{5978B6E4-9590-4AAF-9A1B-B6B60E627C56}" type="presParOf" srcId="{2890656D-C22F-449F-8553-7ABD8B256F02}" destId="{B70A970F-ED4E-40F3-824B-C71BD2455B5F}" srcOrd="12" destOrd="0" presId="urn:microsoft.com/office/officeart/2005/8/layout/cycle6"/>
    <dgm:cxn modelId="{242C9FF7-B97E-4DDE-8AEC-BBEDE05E0390}" type="presParOf" srcId="{2890656D-C22F-449F-8553-7ABD8B256F02}" destId="{58B844C1-A3C4-4BEB-A560-9A6849F62A26}" srcOrd="13" destOrd="0" presId="urn:microsoft.com/office/officeart/2005/8/layout/cycle6"/>
    <dgm:cxn modelId="{1A99DA31-39F4-4819-B0E7-116DDD3A1C81}" type="presParOf" srcId="{2890656D-C22F-449F-8553-7ABD8B256F02}" destId="{B8AC7DDA-49FC-4CDF-A726-8DB66E4BA64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FC51F1-5840-4563-BD78-E06D6C9C93AA}">
      <dsp:nvSpPr>
        <dsp:cNvPr id="0" name=""/>
        <dsp:cNvSpPr/>
      </dsp:nvSpPr>
      <dsp:spPr>
        <a:xfrm>
          <a:off x="2696353" y="28309"/>
          <a:ext cx="932855" cy="932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800" b="1" i="0" u="none" strike="noStrike" kern="1200" cap="none" normalizeH="0" baseline="0" dirty="0" smtClean="0">
              <a:ln/>
              <a:effectLst/>
              <a:latin typeface="+mn-lt"/>
            </a:rPr>
            <a:t>Helt </a:t>
          </a:r>
        </a:p>
      </dsp:txBody>
      <dsp:txXfrm>
        <a:off x="2696353" y="28309"/>
        <a:ext cx="932855" cy="932855"/>
      </dsp:txXfrm>
    </dsp:sp>
    <dsp:sp modelId="{A589E1D2-CD5D-4484-A59E-E3EAC2F95368}">
      <dsp:nvSpPr>
        <dsp:cNvPr id="0" name=""/>
        <dsp:cNvSpPr/>
      </dsp:nvSpPr>
      <dsp:spPr>
        <a:xfrm>
          <a:off x="500778" y="1182"/>
          <a:ext cx="3499006" cy="3499006"/>
        </a:xfrm>
        <a:prstGeom prst="circularArrow">
          <a:avLst>
            <a:gd name="adj1" fmla="val 5199"/>
            <a:gd name="adj2" fmla="val 335815"/>
            <a:gd name="adj3" fmla="val 21293640"/>
            <a:gd name="adj4" fmla="val 19765890"/>
            <a:gd name="adj5" fmla="val 6065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5A79BF6D-64F0-4BEE-AD51-70513B6B1FC2}">
      <dsp:nvSpPr>
        <dsp:cNvPr id="0" name=""/>
        <dsp:cNvSpPr/>
      </dsp:nvSpPr>
      <dsp:spPr>
        <a:xfrm>
          <a:off x="3260309" y="1763987"/>
          <a:ext cx="932855" cy="932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800" b="1" i="0" u="none" strike="noStrike" kern="1200" cap="none" normalizeH="0" baseline="0" dirty="0" smtClean="0">
              <a:ln/>
              <a:effectLst/>
              <a:latin typeface="+mn-lt"/>
            </a:rPr>
            <a:t>Monster </a:t>
          </a:r>
        </a:p>
      </dsp:txBody>
      <dsp:txXfrm>
        <a:off x="3260309" y="1763987"/>
        <a:ext cx="932855" cy="932855"/>
      </dsp:txXfrm>
    </dsp:sp>
    <dsp:sp modelId="{93F2EBB4-FD01-4C43-B070-6306F4DF7CDE}">
      <dsp:nvSpPr>
        <dsp:cNvPr id="0" name=""/>
        <dsp:cNvSpPr/>
      </dsp:nvSpPr>
      <dsp:spPr>
        <a:xfrm>
          <a:off x="500778" y="-28768"/>
          <a:ext cx="3499006" cy="3499006"/>
        </a:xfrm>
        <a:prstGeom prst="circularArrow">
          <a:avLst>
            <a:gd name="adj1" fmla="val 5199"/>
            <a:gd name="adj2" fmla="val 335815"/>
            <a:gd name="adj3" fmla="val 4015111"/>
            <a:gd name="adj4" fmla="val 2253053"/>
            <a:gd name="adj5" fmla="val 6065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705AABF4-DDE0-4EAB-93F5-5951F9711C9E}">
      <dsp:nvSpPr>
        <dsp:cNvPr id="0" name=""/>
        <dsp:cNvSpPr/>
      </dsp:nvSpPr>
      <dsp:spPr>
        <a:xfrm>
          <a:off x="1783853" y="2836695"/>
          <a:ext cx="932855" cy="932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800" b="1" i="0" u="none" strike="noStrike" kern="1200" cap="none" normalizeH="0" baseline="0" dirty="0" smtClean="0">
              <a:ln/>
              <a:effectLst/>
              <a:latin typeface="+mn-lt"/>
            </a:rPr>
            <a:t>Ekspert</a:t>
          </a:r>
        </a:p>
      </dsp:txBody>
      <dsp:txXfrm>
        <a:off x="1783853" y="2836695"/>
        <a:ext cx="932855" cy="932855"/>
      </dsp:txXfrm>
    </dsp:sp>
    <dsp:sp modelId="{A16B742A-B510-4AF9-98EE-997550584AB2}">
      <dsp:nvSpPr>
        <dsp:cNvPr id="0" name=""/>
        <dsp:cNvSpPr/>
      </dsp:nvSpPr>
      <dsp:spPr>
        <a:xfrm>
          <a:off x="500778" y="1182"/>
          <a:ext cx="3499006" cy="3499006"/>
        </a:xfrm>
        <a:prstGeom prst="circularArrow">
          <a:avLst>
            <a:gd name="adj1" fmla="val 5199"/>
            <a:gd name="adj2" fmla="val 335815"/>
            <a:gd name="adj3" fmla="val 8211132"/>
            <a:gd name="adj4" fmla="val 6449074"/>
            <a:gd name="adj5" fmla="val 6065"/>
          </a:avLst>
        </a:prstGeom>
        <a:solidFill>
          <a:schemeClr val="accent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4ECC27C5-AFA2-48C6-BC3A-D204197CFA80}">
      <dsp:nvSpPr>
        <dsp:cNvPr id="0" name=""/>
        <dsp:cNvSpPr/>
      </dsp:nvSpPr>
      <dsp:spPr>
        <a:xfrm>
          <a:off x="307397" y="1763987"/>
          <a:ext cx="932855" cy="932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800" b="1" i="0" u="none" strike="noStrike" kern="1200" cap="none" normalizeH="0" baseline="0" dirty="0" smtClean="0">
              <a:ln/>
              <a:effectLst/>
              <a:latin typeface="+mn-lt"/>
            </a:rPr>
            <a:t>Offer </a:t>
          </a:r>
        </a:p>
      </dsp:txBody>
      <dsp:txXfrm>
        <a:off x="307397" y="1763987"/>
        <a:ext cx="932855" cy="932855"/>
      </dsp:txXfrm>
    </dsp:sp>
    <dsp:sp modelId="{934F2083-F07E-4579-832F-E6734DE587BD}">
      <dsp:nvSpPr>
        <dsp:cNvPr id="0" name=""/>
        <dsp:cNvSpPr/>
      </dsp:nvSpPr>
      <dsp:spPr>
        <a:xfrm>
          <a:off x="500778" y="1182"/>
          <a:ext cx="3499006" cy="3499006"/>
        </a:xfrm>
        <a:prstGeom prst="circularArrow">
          <a:avLst>
            <a:gd name="adj1" fmla="val 5199"/>
            <a:gd name="adj2" fmla="val 335815"/>
            <a:gd name="adj3" fmla="val 12298295"/>
            <a:gd name="adj4" fmla="val 10770544"/>
            <a:gd name="adj5" fmla="val 6065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C2549CBC-F90A-488B-B69C-E7C1C9425FD1}">
      <dsp:nvSpPr>
        <dsp:cNvPr id="0" name=""/>
        <dsp:cNvSpPr/>
      </dsp:nvSpPr>
      <dsp:spPr>
        <a:xfrm>
          <a:off x="871353" y="28309"/>
          <a:ext cx="932855" cy="932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800" b="1" i="0" u="none" strike="noStrike" kern="1200" cap="none" normalizeH="0" baseline="0" dirty="0" smtClean="0">
              <a:ln/>
              <a:effectLst/>
              <a:latin typeface="+mn-lt"/>
            </a:rPr>
            <a:t>Opprører</a:t>
          </a:r>
        </a:p>
      </dsp:txBody>
      <dsp:txXfrm>
        <a:off x="871353" y="28309"/>
        <a:ext cx="932855" cy="932855"/>
      </dsp:txXfrm>
    </dsp:sp>
    <dsp:sp modelId="{A90EEC7B-BCF1-43FC-838D-AF4284D0F38D}">
      <dsp:nvSpPr>
        <dsp:cNvPr id="0" name=""/>
        <dsp:cNvSpPr/>
      </dsp:nvSpPr>
      <dsp:spPr>
        <a:xfrm>
          <a:off x="500778" y="1182"/>
          <a:ext cx="3499006" cy="3499006"/>
        </a:xfrm>
        <a:prstGeom prst="circularArrow">
          <a:avLst>
            <a:gd name="adj1" fmla="val 5199"/>
            <a:gd name="adj2" fmla="val 335815"/>
            <a:gd name="adj3" fmla="val 16866098"/>
            <a:gd name="adj4" fmla="val 15198086"/>
            <a:gd name="adj5" fmla="val 6065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0.65898</cdr:x>
      <cdr:y>0.17834</cdr:y>
    </cdr:from>
    <cdr:to>
      <cdr:x>0.84041</cdr:x>
      <cdr:y>0.31812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3174993" y="571504"/>
          <a:ext cx="874142" cy="447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nb-NO" sz="900" b="1" dirty="0" smtClean="0"/>
            <a:t>Teknologi</a:t>
          </a:r>
          <a:endParaRPr lang="nb-NO" sz="900" b="1" dirty="0"/>
        </a:p>
      </cdr:txBody>
    </cdr:sp>
  </cdr:relSizeAnchor>
  <cdr:relSizeAnchor xmlns:cdr="http://schemas.openxmlformats.org/drawingml/2006/chartDrawing">
    <cdr:from>
      <cdr:x>0.71828</cdr:x>
      <cdr:y>0.5806</cdr:y>
    </cdr:from>
    <cdr:to>
      <cdr:x>0.96423</cdr:x>
      <cdr:y>0.71809</cdr:y>
    </cdr:to>
    <cdr:sp macro="" textlink="">
      <cdr:nvSpPr>
        <cdr:cNvPr id="3" name="TekstSylinder 1"/>
        <cdr:cNvSpPr txBox="1"/>
      </cdr:nvSpPr>
      <cdr:spPr>
        <a:xfrm xmlns:a="http://schemas.openxmlformats.org/drawingml/2006/main">
          <a:off x="3460745" y="1860560"/>
          <a:ext cx="1184956" cy="440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nb-NO" sz="900" b="1" dirty="0" smtClean="0"/>
            <a:t>Energi/miljø</a:t>
          </a:r>
          <a:endParaRPr lang="nb-NO" sz="900" b="1" dirty="0"/>
        </a:p>
      </cdr:txBody>
    </cdr:sp>
  </cdr:relSizeAnchor>
  <cdr:relSizeAnchor xmlns:cdr="http://schemas.openxmlformats.org/drawingml/2006/chartDrawing">
    <cdr:from>
      <cdr:x>0.52917</cdr:x>
      <cdr:y>0.81746</cdr:y>
    </cdr:from>
    <cdr:to>
      <cdr:x>0.71315</cdr:x>
      <cdr:y>0.95076</cdr:y>
    </cdr:to>
    <cdr:sp macro="" textlink="">
      <cdr:nvSpPr>
        <cdr:cNvPr id="4" name="TekstSylinder 1"/>
        <cdr:cNvSpPr txBox="1"/>
      </cdr:nvSpPr>
      <cdr:spPr>
        <a:xfrm xmlns:a="http://schemas.openxmlformats.org/drawingml/2006/main">
          <a:off x="2071702" y="2619601"/>
          <a:ext cx="720302" cy="427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nb-NO" sz="900" b="1" dirty="0" smtClean="0"/>
            <a:t>Offentlig sektor</a:t>
          </a:r>
          <a:endParaRPr lang="nb-NO" sz="900" b="1" dirty="0"/>
        </a:p>
      </cdr:txBody>
    </cdr:sp>
  </cdr:relSizeAnchor>
  <cdr:relSizeAnchor xmlns:cdr="http://schemas.openxmlformats.org/drawingml/2006/chartDrawing">
    <cdr:from>
      <cdr:x>0.21897</cdr:x>
      <cdr:y>0.80253</cdr:y>
    </cdr:from>
    <cdr:to>
      <cdr:x>0.41159</cdr:x>
      <cdr:y>0.93585</cdr:y>
    </cdr:to>
    <cdr:sp macro="" textlink="">
      <cdr:nvSpPr>
        <cdr:cNvPr id="5" name="TekstSylinder 1"/>
        <cdr:cNvSpPr txBox="1"/>
      </cdr:nvSpPr>
      <cdr:spPr>
        <a:xfrm xmlns:a="http://schemas.openxmlformats.org/drawingml/2006/main">
          <a:off x="857257" y="2571768"/>
          <a:ext cx="754138" cy="427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nb-NO" sz="900" b="1" dirty="0" err="1" smtClean="0"/>
            <a:t>Corporate</a:t>
          </a:r>
          <a:endParaRPr lang="nb-NO" sz="900" b="1" dirty="0"/>
        </a:p>
      </cdr:txBody>
    </cdr:sp>
  </cdr:relSizeAnchor>
  <cdr:relSizeAnchor xmlns:cdr="http://schemas.openxmlformats.org/drawingml/2006/chartDrawing">
    <cdr:from>
      <cdr:x>0.16422</cdr:x>
      <cdr:y>0.62419</cdr:y>
    </cdr:from>
    <cdr:to>
      <cdr:x>0.3184</cdr:x>
      <cdr:y>0.76758</cdr:y>
    </cdr:to>
    <cdr:sp macro="" textlink="">
      <cdr:nvSpPr>
        <cdr:cNvPr id="6" name="TekstSylinder 1"/>
        <cdr:cNvSpPr txBox="1"/>
      </cdr:nvSpPr>
      <cdr:spPr>
        <a:xfrm xmlns:a="http://schemas.openxmlformats.org/drawingml/2006/main">
          <a:off x="642943" y="2000264"/>
          <a:ext cx="603588" cy="459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nb-NO" sz="900" b="1" dirty="0" smtClean="0"/>
            <a:t>Annet</a:t>
          </a:r>
          <a:endParaRPr lang="nb-NO" sz="900" b="1" dirty="0"/>
        </a:p>
      </cdr:txBody>
    </cdr:sp>
  </cdr:relSizeAnchor>
  <cdr:relSizeAnchor xmlns:cdr="http://schemas.openxmlformats.org/drawingml/2006/chartDrawing">
    <cdr:from>
      <cdr:x>0.09555</cdr:x>
      <cdr:y>0.37897</cdr:y>
    </cdr:from>
    <cdr:to>
      <cdr:x>0.29208</cdr:x>
      <cdr:y>0.50981</cdr:y>
    </cdr:to>
    <cdr:sp macro="" textlink="">
      <cdr:nvSpPr>
        <cdr:cNvPr id="7" name="TekstSylinder 1"/>
        <cdr:cNvSpPr txBox="1"/>
      </cdr:nvSpPr>
      <cdr:spPr>
        <a:xfrm xmlns:a="http://schemas.openxmlformats.org/drawingml/2006/main">
          <a:off x="460349" y="1214446"/>
          <a:ext cx="946926" cy="4192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nb-NO" sz="900" b="1" dirty="0" smtClean="0"/>
            <a:t>Brand</a:t>
          </a:r>
        </a:p>
        <a:p xmlns:a="http://schemas.openxmlformats.org/drawingml/2006/main">
          <a:r>
            <a:rPr lang="nb-NO" sz="900" b="1" dirty="0" err="1" smtClean="0"/>
            <a:t>mngmt</a:t>
          </a:r>
          <a:endParaRPr lang="nb-NO" sz="900" b="1" dirty="0"/>
        </a:p>
      </cdr:txBody>
    </cdr:sp>
  </cdr:relSizeAnchor>
  <cdr:relSizeAnchor xmlns:cdr="http://schemas.openxmlformats.org/drawingml/2006/chartDrawing">
    <cdr:from>
      <cdr:x>0.1252</cdr:x>
      <cdr:y>0.18753</cdr:y>
    </cdr:from>
    <cdr:to>
      <cdr:x>0.37306</cdr:x>
      <cdr:y>0.2738</cdr:y>
    </cdr:to>
    <cdr:sp macro="" textlink="">
      <cdr:nvSpPr>
        <cdr:cNvPr id="8" name="TekstSylinder 1"/>
        <cdr:cNvSpPr txBox="1"/>
      </cdr:nvSpPr>
      <cdr:spPr>
        <a:xfrm xmlns:a="http://schemas.openxmlformats.org/drawingml/2006/main">
          <a:off x="603225" y="600952"/>
          <a:ext cx="1194203" cy="2764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nb-NO" sz="900" b="1" dirty="0" smtClean="0"/>
            <a:t>Transport/ reiseliv</a:t>
          </a:r>
          <a:endParaRPr lang="nb-NO" sz="900" b="1" dirty="0"/>
        </a:p>
      </cdr:txBody>
    </cdr:sp>
  </cdr:relSizeAnchor>
  <cdr:relSizeAnchor xmlns:cdr="http://schemas.openxmlformats.org/drawingml/2006/chartDrawing">
    <cdr:from>
      <cdr:x>0.25546</cdr:x>
      <cdr:y>0.1003</cdr:y>
    </cdr:from>
    <cdr:to>
      <cdr:x>0.48728</cdr:x>
      <cdr:y>0.18753</cdr:y>
    </cdr:to>
    <cdr:sp macro="" textlink="">
      <cdr:nvSpPr>
        <cdr:cNvPr id="9" name="TekstSylinder 1"/>
        <cdr:cNvSpPr txBox="1"/>
      </cdr:nvSpPr>
      <cdr:spPr>
        <a:xfrm xmlns:a="http://schemas.openxmlformats.org/drawingml/2006/main">
          <a:off x="1000133" y="321418"/>
          <a:ext cx="907584" cy="279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nb-NO" sz="900" b="1" dirty="0" smtClean="0"/>
            <a:t>Helse/farmasi</a:t>
          </a:r>
          <a:endParaRPr lang="nb-NO" sz="900" b="1" dirty="0"/>
        </a:p>
      </cdr:txBody>
    </cdr:sp>
  </cdr:relSizeAnchor>
  <cdr:relSizeAnchor xmlns:cdr="http://schemas.openxmlformats.org/drawingml/2006/chartDrawing">
    <cdr:from>
      <cdr:x>0.43921</cdr:x>
      <cdr:y>0.03489</cdr:y>
    </cdr:from>
    <cdr:to>
      <cdr:x>0.6569</cdr:x>
      <cdr:y>0.14392</cdr:y>
    </cdr:to>
    <cdr:sp macro="" textlink="">
      <cdr:nvSpPr>
        <cdr:cNvPr id="10" name="TekstSylinder 1"/>
        <cdr:cNvSpPr txBox="1"/>
      </cdr:nvSpPr>
      <cdr:spPr>
        <a:xfrm xmlns:a="http://schemas.openxmlformats.org/drawingml/2006/main">
          <a:off x="1719520" y="111807"/>
          <a:ext cx="852248" cy="349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nb-NO" sz="900" b="1" dirty="0" err="1"/>
            <a:t>Consultancy</a:t>
          </a:r>
          <a:endParaRPr lang="nb-NO" sz="9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4458892" y="0"/>
            <a:ext cx="2335609" cy="387946"/>
          </a:xfrm>
          <a:prstGeom prst="rect">
            <a:avLst/>
          </a:prstGeom>
        </p:spPr>
        <p:txBody>
          <a:bodyPr vert="horz" lIns="0" tIns="0" rIns="0" bIns="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latin typeface="+mn-lt"/>
              </a:defRPr>
            </a:lvl1pPr>
          </a:lstStyle>
          <a:p>
            <a:pPr>
              <a:defRPr/>
            </a:pPr>
            <a:fld id="{71BF6EF4-9A94-443C-B782-0B95C8796E52}" type="datetimeFigureOut">
              <a:rPr lang="nb-NO"/>
              <a:pPr>
                <a:defRPr/>
              </a:pPr>
              <a:t>28.09.2011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217" y="943483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489B42-218C-4F2F-877E-88E2C602320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76804" name="Bilde 6" descr="gk_black_trans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61133" cy="23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/>
          <p:nvPr/>
        </p:nvSpPr>
        <p:spPr>
          <a:xfrm>
            <a:off x="1" y="9631390"/>
            <a:ext cx="2760266" cy="2769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Geelmuyden.Kiese</a:t>
            </a:r>
            <a:r>
              <a:rPr lang="nb-NO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www.geelmuyden-kiese.no</a:t>
            </a:r>
            <a:endParaRPr lang="nb-NO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0" tIns="0" rIns="0" bIns="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F4B006-17D7-4972-AEEE-70EDD38F2FF3}" type="datetimeFigureOut">
              <a:rPr lang="nb-NO"/>
              <a:pPr>
                <a:defRPr/>
              </a:pPr>
              <a:t>28.09.2011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4538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7B87FD-2BC5-4008-A606-BCF9C50AB3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59398" name="Bilde 7" descr="gk_black_trans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1133" cy="23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Sylinder 8"/>
          <p:cNvSpPr txBox="1"/>
          <p:nvPr/>
        </p:nvSpPr>
        <p:spPr>
          <a:xfrm>
            <a:off x="1" y="9631390"/>
            <a:ext cx="2760266" cy="2769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Geelmuyden.Kiese</a:t>
            </a:r>
            <a:r>
              <a:rPr lang="nb-NO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www.geelmuyden-kiese.no</a:t>
            </a:r>
            <a:endParaRPr lang="nb-NO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SIGNERT Hans Geelmuyden Aftenposten 06.09.2006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B87FD-2BC5-4008-A606-BCF9C50AB3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Sitter dere innenfor i den båten eller er dere ute på svømmetur med den svake part?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B87FD-2BC5-4008-A606-BCF9C50AB3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Mediene er på innsiden – ingen reelle opprørere. mediene spiller på lag med </a:t>
            </a:r>
            <a:r>
              <a:rPr lang="nb-NO" dirty="0" err="1" smtClean="0"/>
              <a:t>korporativet</a:t>
            </a:r>
            <a:endParaRPr lang="nb-NO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Fullt</a:t>
            </a:r>
            <a:r>
              <a:rPr lang="nb-NO" baseline="0" dirty="0" smtClean="0"/>
              <a:t> sitat: </a:t>
            </a:r>
            <a:r>
              <a:rPr lang="nb-NO" dirty="0" smtClean="0"/>
              <a:t>Noe av problemet er oss i pressen. Vi er ofte for overfladiske, og godtar den vedtatte sannheten om at store bevilgninger er det beste tegnet på at en sak blir prioritert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7A38A-B301-4C19-94FD-E22BDB07A81F}" type="slidenum">
              <a:rPr lang="nb-NO" smtClean="0"/>
              <a:pPr/>
              <a:t>15</a:t>
            </a:fld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b-NO" dirty="0" err="1" smtClean="0"/>
              <a:t>Klientifisering</a:t>
            </a:r>
            <a:r>
              <a:rPr lang="nb-NO" dirty="0" smtClean="0"/>
              <a:t> av en hel nasjon</a:t>
            </a:r>
          </a:p>
          <a:p>
            <a:pPr>
              <a:spcBef>
                <a:spcPct val="0"/>
              </a:spcBef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B616E3-9CAB-49BD-BF60-1627C4166DE7}" type="slidenum">
              <a:rPr lang="nb-NO"/>
              <a:pPr>
                <a:defRPr/>
              </a:pPr>
              <a:t>16</a:t>
            </a:fld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Er dere 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B87FD-2BC5-4008-A606-BCF9C50AB3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b-NO" sz="1200" dirty="0" smtClean="0"/>
              <a:t>Først og fremst en </a:t>
            </a:r>
            <a:r>
              <a:rPr lang="nb-NO" sz="1200" dirty="0" err="1" smtClean="0"/>
              <a:t>klageinnstans</a:t>
            </a:r>
            <a:endParaRPr lang="nb-NO" sz="1200" dirty="0" smtClean="0"/>
          </a:p>
          <a:p>
            <a:pPr>
              <a:buFont typeface="Arial" pitchFamily="34" charset="0"/>
              <a:buChar char="•"/>
            </a:pPr>
            <a:r>
              <a:rPr lang="nb-NO" sz="1200" dirty="0" smtClean="0"/>
              <a:t>Må klage på </a:t>
            </a:r>
            <a:r>
              <a:rPr lang="nb-NO" sz="1200" dirty="0" err="1" smtClean="0"/>
              <a:t>lukkethet</a:t>
            </a:r>
            <a:r>
              <a:rPr lang="nb-NO" sz="1200" dirty="0" smtClean="0"/>
              <a:t> for å få åpenhet</a:t>
            </a:r>
          </a:p>
          <a:p>
            <a:pPr>
              <a:buFont typeface="Arial" pitchFamily="34" charset="0"/>
              <a:buChar char="•"/>
            </a:pPr>
            <a:r>
              <a:rPr lang="nb-NO" sz="1200" dirty="0" smtClean="0"/>
              <a:t>Har ingen sanksjonsmuligheter 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Endringene i </a:t>
            </a:r>
            <a:r>
              <a:rPr lang="nb-NO" dirty="0" err="1" smtClean="0"/>
              <a:t>off.loven</a:t>
            </a:r>
            <a:r>
              <a:rPr lang="nb-NO" baseline="0" dirty="0" smtClean="0"/>
              <a:t> og </a:t>
            </a:r>
            <a:r>
              <a:rPr lang="nb-NO" baseline="0" dirty="0" err="1" smtClean="0"/>
              <a:t>off.utvalgets</a:t>
            </a:r>
            <a:r>
              <a:rPr lang="nb-NO" baseline="0" dirty="0" smtClean="0"/>
              <a:t> arbeid er vel og bra, men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B87FD-2BC5-4008-A606-BCF9C50AB3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smtClean="0"/>
          </a:p>
        </p:txBody>
      </p:sp>
      <p:sp>
        <p:nvSpPr>
          <p:cNvPr id="49156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41843-B60B-4B8C-A63D-20415AB5F40E}" type="slidenum">
              <a:rPr lang="nb-NO"/>
              <a:pPr>
                <a:defRPr/>
              </a:pPr>
              <a:t>6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Hvem skal hjelpe dem inn? Hvem har</a:t>
            </a:r>
            <a:r>
              <a:rPr lang="nb-NO" baseline="0" dirty="0" smtClean="0"/>
              <a:t> nøkkelen til døren på innsiden? Gjør dere en god nok jobb for dem?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B87FD-2BC5-4008-A606-BCF9C50AB3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Den politiske arena er </a:t>
            </a:r>
            <a:r>
              <a:rPr lang="nb-NO" dirty="0" err="1" smtClean="0"/>
              <a:t>utenforskapets</a:t>
            </a:r>
            <a:r>
              <a:rPr lang="nb-NO" baseline="0" dirty="0" smtClean="0"/>
              <a:t> eneste vei inn. </a:t>
            </a:r>
            <a:r>
              <a:rPr lang="nb-NO" dirty="0" smtClean="0"/>
              <a:t>Den eneste offensive pådriveren for åpenhet er pressen.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B87FD-2BC5-4008-A606-BCF9C50AB3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Hvordan kan</a:t>
            </a:r>
            <a:r>
              <a:rPr lang="nb-NO" baseline="0" dirty="0" smtClean="0"/>
              <a:t> vi unngå at mer demokrati og åpenhet bare bli retorikk? La oss ta et aktuelt eksempel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B87FD-2BC5-4008-A606-BCF9C50AB3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b-NO" smtClean="0"/>
              <a:t>Eksempel: Aker-saken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BCC932-AD63-4013-AC0C-E888FBB9A2AB}" type="slidenum">
              <a:rPr lang="nb-NO"/>
              <a:pPr>
                <a:defRPr/>
              </a:pPr>
              <a:t>11</a:t>
            </a:fld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Er dere selv fornøyd med </a:t>
            </a:r>
          </a:p>
          <a:p>
            <a:r>
              <a:rPr lang="nb-NO" dirty="0" smtClean="0"/>
              <a:t>pressens håndtering </a:t>
            </a:r>
          </a:p>
          <a:p>
            <a:r>
              <a:rPr lang="nb-NO" dirty="0" smtClean="0"/>
              <a:t>etter 22. juli?</a:t>
            </a:r>
          </a:p>
          <a:p>
            <a:pPr>
              <a:buFontTx/>
              <a:buChar char="-"/>
            </a:pPr>
            <a:endParaRPr lang="nb-NO" dirty="0" smtClean="0"/>
          </a:p>
          <a:p>
            <a:pPr>
              <a:buFontTx/>
              <a:buChar char="-"/>
            </a:pPr>
            <a:r>
              <a:rPr lang="nb-NO" dirty="0" smtClean="0"/>
              <a:t>Mistet vi den kritiske avstanden i sjokket etter 22.juli? (Kyrre </a:t>
            </a:r>
            <a:r>
              <a:rPr lang="nb-NO" dirty="0" err="1" smtClean="0"/>
              <a:t>Nakkim</a:t>
            </a:r>
            <a:r>
              <a:rPr lang="nb-NO" dirty="0" smtClean="0"/>
              <a:t> forteller til DR!)</a:t>
            </a:r>
          </a:p>
          <a:p>
            <a:pPr>
              <a:buFontTx/>
              <a:buChar char="-"/>
            </a:pPr>
            <a:r>
              <a:rPr lang="nb-NO" b="0" dirty="0" smtClean="0"/>
              <a:t>Pressestøtten: Biter dere hånden til den som mater dere?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B87FD-2BC5-4008-A606-BCF9C50AB3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Jeg vil rose Aftenposten,  DN og VG for den kritiske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B87FD-2BC5-4008-A606-BCF9C50AB3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elmuyden-kiese.no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8313" y="2143120"/>
            <a:ext cx="6743720" cy="135732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68313" y="3571880"/>
            <a:ext cx="5029208" cy="928694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sj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abell 6"/>
          <p:cNvSpPr>
            <a:spLocks noGrp="1"/>
          </p:cNvSpPr>
          <p:nvPr>
            <p:ph type="tbl" sz="quarter" idx="12"/>
          </p:nvPr>
        </p:nvSpPr>
        <p:spPr>
          <a:xfrm>
            <a:off x="468313" y="1357301"/>
            <a:ext cx="6961187" cy="3714761"/>
          </a:xfrm>
        </p:spPr>
        <p:txBody>
          <a:bodyPr rtlCol="0">
            <a:normAutofit/>
          </a:bodyPr>
          <a:lstStyle/>
          <a:p>
            <a:pPr lvl="0"/>
            <a:r>
              <a:rPr lang="nb-NO" noProof="0" smtClean="0"/>
              <a:t>Klikk ikonet for å legge til en tabell</a:t>
            </a:r>
            <a:endParaRPr lang="nb-NO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771EA-BC12-4392-90F6-EF10B7EFC9A4}" type="datetimeFigureOut">
              <a:rPr lang="nb-NO"/>
              <a:pPr>
                <a:defRPr/>
              </a:pPr>
              <a:t>28.09.2011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68313" y="1201738"/>
            <a:ext cx="1174729" cy="1214446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14480" y="1416052"/>
            <a:ext cx="5715040" cy="100013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bilde 2"/>
          <p:cNvSpPr>
            <a:spLocks noGrp="1"/>
          </p:cNvSpPr>
          <p:nvPr>
            <p:ph type="pic" idx="13"/>
          </p:nvPr>
        </p:nvSpPr>
        <p:spPr>
          <a:xfrm>
            <a:off x="468313" y="2559060"/>
            <a:ext cx="1174729" cy="1214446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11" name="Plassholder for tekst 3"/>
          <p:cNvSpPr>
            <a:spLocks noGrp="1"/>
          </p:cNvSpPr>
          <p:nvPr>
            <p:ph type="body" sz="half" idx="14"/>
          </p:nvPr>
        </p:nvSpPr>
        <p:spPr>
          <a:xfrm>
            <a:off x="1714480" y="2773374"/>
            <a:ext cx="5715040" cy="100013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bilde 2"/>
          <p:cNvSpPr>
            <a:spLocks noGrp="1"/>
          </p:cNvSpPr>
          <p:nvPr>
            <p:ph type="pic" idx="15"/>
          </p:nvPr>
        </p:nvSpPr>
        <p:spPr>
          <a:xfrm>
            <a:off x="468313" y="3916382"/>
            <a:ext cx="1174729" cy="1214446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14" name="Plassholder for tekst 3"/>
          <p:cNvSpPr>
            <a:spLocks noGrp="1"/>
          </p:cNvSpPr>
          <p:nvPr>
            <p:ph type="body" sz="half" idx="16"/>
          </p:nvPr>
        </p:nvSpPr>
        <p:spPr>
          <a:xfrm>
            <a:off x="1714480" y="4130696"/>
            <a:ext cx="5715040" cy="100013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9" name="Tittel 18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77124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1" name="Plassholder for tekst 20"/>
          <p:cNvSpPr>
            <a:spLocks noGrp="1"/>
          </p:cNvSpPr>
          <p:nvPr>
            <p:ph type="body" sz="quarter" idx="17"/>
          </p:nvPr>
        </p:nvSpPr>
        <p:spPr>
          <a:xfrm>
            <a:off x="1714481" y="1201739"/>
            <a:ext cx="3571900" cy="214314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2" name="Plassholder for tekst 20"/>
          <p:cNvSpPr>
            <a:spLocks noGrp="1"/>
          </p:cNvSpPr>
          <p:nvPr>
            <p:ph type="body" sz="quarter" idx="18"/>
          </p:nvPr>
        </p:nvSpPr>
        <p:spPr>
          <a:xfrm>
            <a:off x="1714480" y="2559061"/>
            <a:ext cx="3571900" cy="214314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3" name="Plassholder for tekst 20"/>
          <p:cNvSpPr>
            <a:spLocks noGrp="1"/>
          </p:cNvSpPr>
          <p:nvPr>
            <p:ph type="body" sz="quarter" idx="19"/>
          </p:nvPr>
        </p:nvSpPr>
        <p:spPr>
          <a:xfrm>
            <a:off x="1714480" y="3916383"/>
            <a:ext cx="3571900" cy="214314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48669-89F1-400D-9A98-F2AA84297881}" type="datetimeFigureOut">
              <a:rPr lang="nb-NO"/>
              <a:pPr>
                <a:defRPr/>
              </a:pPr>
              <a:t>28.09.2011</a:t>
            </a:fld>
            <a:endParaRPr lang="nb-NO" dirty="0"/>
          </a:p>
        </p:txBody>
      </p:sp>
      <p:sp>
        <p:nvSpPr>
          <p:cNvPr id="15" name="Plassholder for bunntekst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K Meto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ChangeArrowheads="1"/>
          </p:cNvSpPr>
          <p:nvPr userDrawn="1"/>
        </p:nvSpPr>
        <p:spPr bwMode="auto">
          <a:xfrm>
            <a:off x="2928938" y="4572000"/>
            <a:ext cx="2857500" cy="37623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pc="300" dirty="0">
                <a:latin typeface="+mn-lt"/>
              </a:rPr>
              <a:t>SENSEMAKING</a:t>
            </a:r>
          </a:p>
        </p:txBody>
      </p:sp>
      <p:sp>
        <p:nvSpPr>
          <p:cNvPr id="4" name="Text Box 26"/>
          <p:cNvSpPr txBox="1">
            <a:spLocks noChangeArrowheads="1"/>
          </p:cNvSpPr>
          <p:nvPr userDrawn="1"/>
        </p:nvSpPr>
        <p:spPr bwMode="auto">
          <a:xfrm>
            <a:off x="2857500" y="4975225"/>
            <a:ext cx="11525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nb-NO" sz="500" dirty="0">
                <a:latin typeface="+mn-lt"/>
              </a:rPr>
              <a:t>© Geelmuyden.Kiese 1999</a:t>
            </a:r>
          </a:p>
        </p:txBody>
      </p:sp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500063" y="3857625"/>
            <a:ext cx="2857500" cy="3762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b="1" spc="300" dirty="0">
                <a:latin typeface="+mn-lt"/>
              </a:rPr>
              <a:t>IDENTITET – SELVBILDE</a:t>
            </a: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auto">
          <a:xfrm>
            <a:off x="5429250" y="3857625"/>
            <a:ext cx="2857500" cy="3762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b="1" spc="300" dirty="0">
                <a:latin typeface="+mn-lt"/>
              </a:rPr>
              <a:t>IDENTITET – IMAGE</a:t>
            </a:r>
          </a:p>
        </p:txBody>
      </p:sp>
      <p:sp>
        <p:nvSpPr>
          <p:cNvPr id="7" name="Frihåndsform 6"/>
          <p:cNvSpPr/>
          <p:nvPr userDrawn="1"/>
        </p:nvSpPr>
        <p:spPr>
          <a:xfrm>
            <a:off x="2181225" y="2214563"/>
            <a:ext cx="4325938" cy="1655762"/>
          </a:xfrm>
          <a:custGeom>
            <a:avLst/>
            <a:gdLst>
              <a:gd name="connsiteX0" fmla="*/ 722376 w 4325112"/>
              <a:gd name="connsiteY0" fmla="*/ 1627632 h 1655064"/>
              <a:gd name="connsiteX1" fmla="*/ 731520 w 4325112"/>
              <a:gd name="connsiteY1" fmla="*/ 1188720 h 1655064"/>
              <a:gd name="connsiteX2" fmla="*/ 0 w 4325112"/>
              <a:gd name="connsiteY2" fmla="*/ 1197864 h 1655064"/>
              <a:gd name="connsiteX3" fmla="*/ 2167128 w 4325112"/>
              <a:gd name="connsiteY3" fmla="*/ 0 h 1655064"/>
              <a:gd name="connsiteX4" fmla="*/ 4325112 w 4325112"/>
              <a:gd name="connsiteY4" fmla="*/ 1197864 h 1655064"/>
              <a:gd name="connsiteX5" fmla="*/ 3593592 w 4325112"/>
              <a:gd name="connsiteY5" fmla="*/ 1197864 h 1655064"/>
              <a:gd name="connsiteX6" fmla="*/ 3602736 w 4325112"/>
              <a:gd name="connsiteY6" fmla="*/ 1655064 h 1655064"/>
              <a:gd name="connsiteX7" fmla="*/ 3602736 w 4325112"/>
              <a:gd name="connsiteY7" fmla="*/ 1655064 h 165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5112" h="1655064">
                <a:moveTo>
                  <a:pt x="722376" y="1627632"/>
                </a:moveTo>
                <a:lnTo>
                  <a:pt x="731520" y="1188720"/>
                </a:lnTo>
                <a:lnTo>
                  <a:pt x="0" y="1197864"/>
                </a:lnTo>
                <a:lnTo>
                  <a:pt x="2167128" y="0"/>
                </a:lnTo>
                <a:lnTo>
                  <a:pt x="4325112" y="1197864"/>
                </a:lnTo>
                <a:lnTo>
                  <a:pt x="3593592" y="1197864"/>
                </a:lnTo>
                <a:lnTo>
                  <a:pt x="3602736" y="1655064"/>
                </a:lnTo>
                <a:lnTo>
                  <a:pt x="3602736" y="1655064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8" name="Vinkel 36"/>
          <p:cNvCxnSpPr>
            <a:stCxn id="24" idx="2"/>
            <a:endCxn id="15" idx="1"/>
          </p:cNvCxnSpPr>
          <p:nvPr userDrawn="1"/>
        </p:nvCxnSpPr>
        <p:spPr>
          <a:xfrm rot="16200000" flipH="1">
            <a:off x="2165351" y="3997325"/>
            <a:ext cx="527050" cy="1000125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Vinkel 39"/>
          <p:cNvCxnSpPr>
            <a:stCxn id="15" idx="3"/>
            <a:endCxn id="25" idx="2"/>
          </p:cNvCxnSpPr>
          <p:nvPr userDrawn="1"/>
        </p:nvCxnSpPr>
        <p:spPr>
          <a:xfrm flipV="1">
            <a:off x="5786438" y="4233863"/>
            <a:ext cx="1071562" cy="527050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2928938" y="3052763"/>
            <a:ext cx="2857500" cy="3762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pc="300" dirty="0">
                <a:latin typeface="+mn-lt"/>
              </a:rPr>
              <a:t>STORYTELLING</a:t>
            </a: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2928938" y="1838325"/>
            <a:ext cx="2857500" cy="3762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b="1" spc="300" dirty="0">
                <a:latin typeface="+mn-lt"/>
              </a:rPr>
              <a:t>IDENTITET – BØR</a:t>
            </a: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2928938" y="1143000"/>
            <a:ext cx="2857500" cy="37623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pc="300" dirty="0">
                <a:latin typeface="+mn-lt"/>
              </a:rPr>
              <a:t>STORYMAKING</a:t>
            </a:r>
          </a:p>
        </p:txBody>
      </p:sp>
      <p:cxnSp>
        <p:nvCxnSpPr>
          <p:cNvPr id="13" name="Vinkel 12"/>
          <p:cNvCxnSpPr>
            <a:stCxn id="45" idx="2"/>
            <a:endCxn id="43" idx="0"/>
          </p:cNvCxnSpPr>
          <p:nvPr userDrawn="1"/>
        </p:nvCxnSpPr>
        <p:spPr>
          <a:xfrm rot="5400000">
            <a:off x="4196556" y="1678782"/>
            <a:ext cx="320675" cy="158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K_Proses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9"/>
          <p:cNvGrpSpPr/>
          <p:nvPr userDrawn="1"/>
        </p:nvGrpSpPr>
        <p:grpSpPr>
          <a:xfrm>
            <a:off x="475108" y="3974853"/>
            <a:ext cx="7765122" cy="311407"/>
            <a:chOff x="468313" y="4786326"/>
            <a:chExt cx="8207374" cy="285754"/>
          </a:xfrm>
          <a:noFill/>
        </p:grpSpPr>
        <p:sp>
          <p:nvSpPr>
            <p:cNvPr id="4" name="Femkant 3"/>
            <p:cNvSpPr/>
            <p:nvPr/>
          </p:nvSpPr>
          <p:spPr>
            <a:xfrm>
              <a:off x="468313" y="4786326"/>
              <a:ext cx="2674928" cy="285752"/>
            </a:xfrm>
            <a:prstGeom prst="homePlate">
              <a:avLst/>
            </a:prstGeom>
            <a:grp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500" spc="300" dirty="0">
                  <a:solidFill>
                    <a:schemeClr val="tx1"/>
                  </a:solidFill>
                </a:rPr>
                <a:t>SENSEMAKING</a:t>
              </a:r>
            </a:p>
          </p:txBody>
        </p:sp>
        <p:sp>
          <p:nvSpPr>
            <p:cNvPr id="5" name="Femkant 4"/>
            <p:cNvSpPr/>
            <p:nvPr/>
          </p:nvSpPr>
          <p:spPr>
            <a:xfrm>
              <a:off x="3254395" y="4786328"/>
              <a:ext cx="2674927" cy="285752"/>
            </a:xfrm>
            <a:prstGeom prst="homePlate">
              <a:avLst/>
            </a:prstGeom>
            <a:grp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500" spc="300" dirty="0">
                  <a:solidFill>
                    <a:schemeClr val="tx1"/>
                  </a:solidFill>
                </a:rPr>
                <a:t>STORYMAKING</a:t>
              </a:r>
            </a:p>
          </p:txBody>
        </p:sp>
        <p:sp>
          <p:nvSpPr>
            <p:cNvPr id="6" name="Femkant 5"/>
            <p:cNvSpPr/>
            <p:nvPr/>
          </p:nvSpPr>
          <p:spPr>
            <a:xfrm>
              <a:off x="6000760" y="4786326"/>
              <a:ext cx="2674927" cy="285752"/>
            </a:xfrm>
            <a:prstGeom prst="homePlate">
              <a:avLst/>
            </a:prstGeom>
            <a:grp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500" spc="300" dirty="0">
                  <a:solidFill>
                    <a:schemeClr val="tx1"/>
                  </a:solidFill>
                </a:rPr>
                <a:t>STORYTELLING</a:t>
              </a:r>
            </a:p>
          </p:txBody>
        </p:sp>
      </p:grpSp>
      <p:sp>
        <p:nvSpPr>
          <p:cNvPr id="7" name="Trapes 6"/>
          <p:cNvSpPr/>
          <p:nvPr userDrawn="1"/>
        </p:nvSpPr>
        <p:spPr>
          <a:xfrm rot="5400000">
            <a:off x="12807" y="1887046"/>
            <a:ext cx="2375481" cy="1458868"/>
          </a:xfrm>
          <a:prstGeom prst="trapezoid">
            <a:avLst>
              <a:gd name="adj" fmla="val 3575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500" b="1" dirty="0"/>
              <a:t>Research og analyse</a:t>
            </a:r>
          </a:p>
        </p:txBody>
      </p:sp>
      <p:sp>
        <p:nvSpPr>
          <p:cNvPr id="8" name="Trapes 7"/>
          <p:cNvSpPr/>
          <p:nvPr userDrawn="1"/>
        </p:nvSpPr>
        <p:spPr>
          <a:xfrm rot="5400000">
            <a:off x="2127735" y="1887046"/>
            <a:ext cx="1266923" cy="1458868"/>
          </a:xfrm>
          <a:prstGeom prst="trapezoid">
            <a:avLst>
              <a:gd name="adj" fmla="val 3575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500" b="1" dirty="0"/>
              <a:t>Hoved-utfordringer</a:t>
            </a:r>
          </a:p>
        </p:txBody>
      </p:sp>
      <p:sp>
        <p:nvSpPr>
          <p:cNvPr id="9" name="Trapes 8"/>
          <p:cNvSpPr/>
          <p:nvPr userDrawn="1"/>
        </p:nvSpPr>
        <p:spPr>
          <a:xfrm rot="16200000">
            <a:off x="6234907" y="1886743"/>
            <a:ext cx="2374900" cy="1458913"/>
          </a:xfrm>
          <a:prstGeom prst="trapezoid">
            <a:avLst>
              <a:gd name="adj" fmla="val 3575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500" b="1" dirty="0"/>
              <a:t>Tiltak</a:t>
            </a:r>
          </a:p>
        </p:txBody>
      </p:sp>
      <p:sp>
        <p:nvSpPr>
          <p:cNvPr id="10" name="Trapes 9"/>
          <p:cNvSpPr/>
          <p:nvPr userDrawn="1"/>
        </p:nvSpPr>
        <p:spPr>
          <a:xfrm rot="16200000">
            <a:off x="5228431" y="1886745"/>
            <a:ext cx="1266825" cy="1458912"/>
          </a:xfrm>
          <a:prstGeom prst="trapezoid">
            <a:avLst>
              <a:gd name="adj" fmla="val 3575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500" b="1" dirty="0" err="1"/>
              <a:t>Veivalg</a:t>
            </a:r>
            <a:endParaRPr lang="nb-NO" sz="1500" b="1" dirty="0"/>
          </a:p>
        </p:txBody>
      </p:sp>
      <p:sp>
        <p:nvSpPr>
          <p:cNvPr id="11" name="Ellipse 10"/>
          <p:cNvSpPr/>
          <p:nvPr userDrawn="1"/>
        </p:nvSpPr>
        <p:spPr>
          <a:xfrm>
            <a:off x="3602038" y="1903413"/>
            <a:ext cx="1404937" cy="1425575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500" b="1" dirty="0"/>
              <a:t>Arena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500" b="1" dirty="0"/>
              <a:t>Rolle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500" b="1" dirty="0"/>
              <a:t>Historie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spc="0" baseline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K Snapsho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9" descr="Geelmuyden_Kie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785938"/>
            <a:ext cx="19224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Sylinder 3"/>
          <p:cNvSpPr txBox="1"/>
          <p:nvPr userDrawn="1"/>
        </p:nvSpPr>
        <p:spPr>
          <a:xfrm>
            <a:off x="4214813" y="1357313"/>
            <a:ext cx="4500562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>
                <a:latin typeface="+mn-lt"/>
              </a:rPr>
              <a:t>Geelmuyden.Kiese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flytter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makt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favør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av</a:t>
            </a:r>
            <a:r>
              <a:rPr lang="en-US" sz="1600" dirty="0">
                <a:latin typeface="+mn-lt"/>
              </a:rPr>
              <a:t> sine </a:t>
            </a:r>
            <a:r>
              <a:rPr lang="en-US" sz="1600" dirty="0" err="1">
                <a:latin typeface="+mn-lt"/>
              </a:rPr>
              <a:t>kunder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ved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hjelp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av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kommunikasjon</a:t>
            </a:r>
            <a:endParaRPr lang="en-US" sz="1600" dirty="0">
              <a:latin typeface="+mn-lt"/>
            </a:endParaRP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Et </a:t>
            </a:r>
            <a:r>
              <a:rPr lang="en-US" sz="1600" dirty="0" err="1">
                <a:latin typeface="+mn-lt"/>
              </a:rPr>
              <a:t>av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Skandinavias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ledende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kommunikasjonsbyråer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etablert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i</a:t>
            </a:r>
            <a:r>
              <a:rPr lang="en-US" sz="1600" dirty="0">
                <a:latin typeface="+mn-lt"/>
              </a:rPr>
              <a:t> 1989 </a:t>
            </a:r>
            <a:r>
              <a:rPr lang="en-US" sz="1600" dirty="0" err="1">
                <a:latin typeface="+mn-lt"/>
              </a:rPr>
              <a:t>og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eiet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av</a:t>
            </a:r>
            <a:r>
              <a:rPr lang="en-US" sz="1600" dirty="0">
                <a:latin typeface="+mn-lt"/>
              </a:rPr>
              <a:t> 10 </a:t>
            </a:r>
            <a:r>
              <a:rPr lang="en-US" sz="1600" dirty="0" err="1">
                <a:latin typeface="+mn-lt"/>
              </a:rPr>
              <a:t>partnere</a:t>
            </a:r>
            <a:endParaRPr lang="en-US" sz="1600" dirty="0">
              <a:latin typeface="+mn-lt"/>
            </a:endParaRP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70 </a:t>
            </a:r>
            <a:r>
              <a:rPr lang="en-US" sz="1600" dirty="0" err="1">
                <a:latin typeface="+mn-lt"/>
              </a:rPr>
              <a:t>ansatte</a:t>
            </a:r>
            <a:endParaRPr lang="en-US" sz="1600" dirty="0">
              <a:latin typeface="+mn-lt"/>
            </a:endParaRP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>
                <a:latin typeface="+mn-lt"/>
              </a:rPr>
              <a:t>Kontorer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i</a:t>
            </a:r>
            <a:r>
              <a:rPr lang="en-US" sz="1600" dirty="0">
                <a:latin typeface="+mn-lt"/>
              </a:rPr>
              <a:t> Oslo, Stockholm </a:t>
            </a:r>
            <a:r>
              <a:rPr lang="en-US" sz="1600" dirty="0" err="1">
                <a:latin typeface="+mn-lt"/>
              </a:rPr>
              <a:t>og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København</a:t>
            </a:r>
            <a:endParaRPr lang="en-US" sz="1600" dirty="0">
              <a:latin typeface="+mn-lt"/>
            </a:endParaRP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>
                <a:latin typeface="+mn-lt"/>
              </a:rPr>
              <a:t>Omsetning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på</a:t>
            </a:r>
            <a:r>
              <a:rPr lang="en-US" sz="1600" dirty="0">
                <a:latin typeface="+mn-lt"/>
              </a:rPr>
              <a:t> 80 mill. kroner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>
                <a:latin typeface="+mn-lt"/>
              </a:rPr>
              <a:t>Eksklusiv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nordisk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representant</a:t>
            </a:r>
            <a:r>
              <a:rPr lang="en-US" sz="1600" dirty="0">
                <a:latin typeface="+mn-lt"/>
              </a:rPr>
              <a:t> for Ketchum  </a:t>
            </a:r>
            <a:r>
              <a:rPr lang="en-US" sz="1600" dirty="0" err="1">
                <a:latin typeface="+mn-lt"/>
              </a:rPr>
              <a:t>Pleon</a:t>
            </a:r>
            <a:r>
              <a:rPr lang="en-US" sz="1600" dirty="0">
                <a:latin typeface="+mn-lt"/>
              </a:rPr>
              <a:t>, et </a:t>
            </a:r>
            <a:r>
              <a:rPr lang="en-US" sz="1600" dirty="0" err="1">
                <a:latin typeface="+mn-lt"/>
              </a:rPr>
              <a:t>av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verdens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største</a:t>
            </a:r>
            <a:r>
              <a:rPr lang="en-US" sz="1600" dirty="0">
                <a:latin typeface="+mn-lt"/>
              </a:rPr>
              <a:t> PR-</a:t>
            </a:r>
            <a:r>
              <a:rPr lang="en-US" sz="1600" dirty="0" err="1">
                <a:latin typeface="+mn-lt"/>
              </a:rPr>
              <a:t>byråer</a:t>
            </a:r>
            <a:endParaRPr lang="nb-NO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b-NO" sz="1600" dirty="0">
              <a:latin typeface="+mn-lt"/>
            </a:endParaRPr>
          </a:p>
        </p:txBody>
      </p:sp>
      <p:grpSp>
        <p:nvGrpSpPr>
          <p:cNvPr id="5" name="Group 2"/>
          <p:cNvGrpSpPr>
            <a:grpSpLocks/>
          </p:cNvGrpSpPr>
          <p:nvPr userDrawn="1"/>
        </p:nvGrpSpPr>
        <p:grpSpPr bwMode="auto">
          <a:xfrm>
            <a:off x="857224" y="1357302"/>
            <a:ext cx="3000396" cy="3643338"/>
            <a:chOff x="2426" y="973"/>
            <a:chExt cx="980" cy="1530"/>
          </a:xfrm>
          <a:solidFill>
            <a:schemeClr val="bg2">
              <a:lumMod val="75000"/>
            </a:schemeClr>
          </a:solidFill>
        </p:grpSpPr>
        <p:sp>
          <p:nvSpPr>
            <p:cNvPr id="6" name="Freeform 22"/>
            <p:cNvSpPr>
              <a:spLocks/>
            </p:cNvSpPr>
            <p:nvPr/>
          </p:nvSpPr>
          <p:spPr bwMode="auto">
            <a:xfrm>
              <a:off x="2927" y="1108"/>
              <a:ext cx="308" cy="710"/>
            </a:xfrm>
            <a:custGeom>
              <a:avLst/>
              <a:gdLst>
                <a:gd name="T0" fmla="*/ 7823060 w 342"/>
                <a:gd name="T1" fmla="*/ 782128826 h 791"/>
                <a:gd name="T2" fmla="*/ 2608068 w 342"/>
                <a:gd name="T3" fmla="*/ 820975915 h 791"/>
                <a:gd name="T4" fmla="*/ 6519027 w 342"/>
                <a:gd name="T5" fmla="*/ 832629587 h 791"/>
                <a:gd name="T6" fmla="*/ 16951296 w 342"/>
                <a:gd name="T7" fmla="*/ 854643090 h 791"/>
                <a:gd name="T8" fmla="*/ 28685316 w 342"/>
                <a:gd name="T9" fmla="*/ 879246550 h 791"/>
                <a:gd name="T10" fmla="*/ 37813558 w 342"/>
                <a:gd name="T11" fmla="*/ 892196339 h 791"/>
                <a:gd name="T12" fmla="*/ 52155641 w 342"/>
                <a:gd name="T13" fmla="*/ 928453471 h 791"/>
                <a:gd name="T14" fmla="*/ 56067741 w 342"/>
                <a:gd name="T15" fmla="*/ 938813302 h 791"/>
                <a:gd name="T16" fmla="*/ 56067741 w 342"/>
                <a:gd name="T17" fmla="*/ 990609043 h 791"/>
                <a:gd name="T18" fmla="*/ 117351614 w 342"/>
                <a:gd name="T19" fmla="*/ 1011328704 h 791"/>
                <a:gd name="T20" fmla="*/ 117351614 w 342"/>
                <a:gd name="T21" fmla="*/ 1006148789 h 791"/>
                <a:gd name="T22" fmla="*/ 116047581 w 342"/>
                <a:gd name="T23" fmla="*/ 988020223 h 791"/>
                <a:gd name="T24" fmla="*/ 118655648 w 342"/>
                <a:gd name="T25" fmla="*/ 977660392 h 791"/>
                <a:gd name="T26" fmla="*/ 122566606 w 342"/>
                <a:gd name="T27" fmla="*/ 976365413 h 791"/>
                <a:gd name="T28" fmla="*/ 144732888 w 342"/>
                <a:gd name="T29" fmla="*/ 972480476 h 791"/>
                <a:gd name="T30" fmla="*/ 157772115 w 342"/>
                <a:gd name="T31" fmla="*/ 969890519 h 791"/>
                <a:gd name="T32" fmla="*/ 169507273 w 342"/>
                <a:gd name="T33" fmla="*/ 941403260 h 791"/>
                <a:gd name="T34" fmla="*/ 190369522 w 342"/>
                <a:gd name="T35" fmla="*/ 842989418 h 791"/>
                <a:gd name="T36" fmla="*/ 191673555 w 342"/>
                <a:gd name="T37" fmla="*/ 837809503 h 791"/>
                <a:gd name="T38" fmla="*/ 203408713 w 342"/>
                <a:gd name="T39" fmla="*/ 810616085 h 791"/>
                <a:gd name="T40" fmla="*/ 211232913 w 342"/>
                <a:gd name="T41" fmla="*/ 804142328 h 791"/>
                <a:gd name="T42" fmla="*/ 219055971 w 342"/>
                <a:gd name="T43" fmla="*/ 802847349 h 791"/>
                <a:gd name="T44" fmla="*/ 234702087 w 342"/>
                <a:gd name="T45" fmla="*/ 800257392 h 791"/>
                <a:gd name="T46" fmla="*/ 243830320 w 342"/>
                <a:gd name="T47" fmla="*/ 788602582 h 791"/>
                <a:gd name="T48" fmla="*/ 247741278 w 342"/>
                <a:gd name="T49" fmla="*/ 775653931 h 791"/>
                <a:gd name="T50" fmla="*/ 247741278 w 342"/>
                <a:gd name="T51" fmla="*/ 775653931 h 791"/>
                <a:gd name="T52" fmla="*/ 216447904 w 342"/>
                <a:gd name="T53" fmla="*/ 776948910 h 791"/>
                <a:gd name="T54" fmla="*/ 207320813 w 342"/>
                <a:gd name="T55" fmla="*/ 775653931 h 791"/>
                <a:gd name="T56" fmla="*/ 189065489 w 342"/>
                <a:gd name="T57" fmla="*/ 769179037 h 791"/>
                <a:gd name="T58" fmla="*/ 199497755 w 342"/>
                <a:gd name="T59" fmla="*/ 754935407 h 791"/>
                <a:gd name="T60" fmla="*/ 225574996 w 342"/>
                <a:gd name="T61" fmla="*/ 760115323 h 791"/>
                <a:gd name="T62" fmla="*/ 245134353 w 342"/>
                <a:gd name="T63" fmla="*/ 760115323 h 791"/>
                <a:gd name="T64" fmla="*/ 243830320 w 342"/>
                <a:gd name="T65" fmla="*/ 700548571 h 791"/>
                <a:gd name="T66" fmla="*/ 207320813 w 342"/>
                <a:gd name="T67" fmla="*/ 618969455 h 791"/>
                <a:gd name="T68" fmla="*/ 216447904 w 342"/>
                <a:gd name="T69" fmla="*/ 560697540 h 791"/>
                <a:gd name="T70" fmla="*/ 243830320 w 342"/>
                <a:gd name="T71" fmla="*/ 521850450 h 791"/>
                <a:gd name="T72" fmla="*/ 282946752 w 342"/>
                <a:gd name="T73" fmla="*/ 481708381 h 791"/>
                <a:gd name="T74" fmla="*/ 293377876 w 342"/>
                <a:gd name="T75" fmla="*/ 472643529 h 791"/>
                <a:gd name="T76" fmla="*/ 318152297 w 342"/>
                <a:gd name="T77" fmla="*/ 442861291 h 791"/>
                <a:gd name="T78" fmla="*/ 348142779 w 342"/>
                <a:gd name="T79" fmla="*/ 369050910 h 791"/>
                <a:gd name="T80" fmla="*/ 348142779 w 342"/>
                <a:gd name="T81" fmla="*/ 348332386 h 791"/>
                <a:gd name="T82" fmla="*/ 352053737 w 342"/>
                <a:gd name="T83" fmla="*/ 325023905 h 791"/>
                <a:gd name="T84" fmla="*/ 353357770 w 342"/>
                <a:gd name="T85" fmla="*/ 322433947 h 791"/>
                <a:gd name="T86" fmla="*/ 391171311 w 342"/>
                <a:gd name="T87" fmla="*/ 295240458 h 791"/>
                <a:gd name="T88" fmla="*/ 406817426 w 342"/>
                <a:gd name="T89" fmla="*/ 290060542 h 791"/>
                <a:gd name="T90" fmla="*/ 445935000 w 342"/>
                <a:gd name="T91" fmla="*/ 284880627 h 791"/>
                <a:gd name="T92" fmla="*/ 434199842 w 342"/>
                <a:gd name="T93" fmla="*/ 233084886 h 791"/>
                <a:gd name="T94" fmla="*/ 435503875 w 342"/>
                <a:gd name="T95" fmla="*/ 216251299 h 791"/>
                <a:gd name="T96" fmla="*/ 434199842 w 342"/>
                <a:gd name="T97" fmla="*/ 196826616 h 791"/>
                <a:gd name="T98" fmla="*/ 430287742 w 342"/>
                <a:gd name="T99" fmla="*/ 159274505 h 791"/>
                <a:gd name="T100" fmla="*/ 413337593 w 342"/>
                <a:gd name="T101" fmla="*/ 78990332 h 791"/>
                <a:gd name="T102" fmla="*/ 395082269 w 342"/>
                <a:gd name="T103" fmla="*/ 62155589 h 791"/>
                <a:gd name="T104" fmla="*/ 374220019 w 342"/>
                <a:gd name="T105" fmla="*/ 46616981 h 791"/>
                <a:gd name="T106" fmla="*/ 363788895 w 342"/>
                <a:gd name="T107" fmla="*/ 38847108 h 791"/>
                <a:gd name="T108" fmla="*/ 329887455 w 342"/>
                <a:gd name="T109" fmla="*/ 0 h 791"/>
                <a:gd name="T110" fmla="*/ 211232913 w 342"/>
                <a:gd name="T111" fmla="*/ 71220441 h 791"/>
                <a:gd name="T112" fmla="*/ 89969199 w 342"/>
                <a:gd name="T113" fmla="*/ 278406871 h 791"/>
                <a:gd name="T114" fmla="*/ 0 w 342"/>
                <a:gd name="T115" fmla="*/ 643572915 h 79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2"/>
                <a:gd name="T175" fmla="*/ 0 h 791"/>
                <a:gd name="T176" fmla="*/ 342 w 342"/>
                <a:gd name="T177" fmla="*/ 791 h 79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2" h="791">
                  <a:moveTo>
                    <a:pt x="6" y="604"/>
                  </a:moveTo>
                  <a:lnTo>
                    <a:pt x="6" y="604"/>
                  </a:lnTo>
                  <a:lnTo>
                    <a:pt x="3" y="621"/>
                  </a:lnTo>
                  <a:lnTo>
                    <a:pt x="2" y="634"/>
                  </a:lnTo>
                  <a:lnTo>
                    <a:pt x="3" y="640"/>
                  </a:lnTo>
                  <a:lnTo>
                    <a:pt x="5" y="643"/>
                  </a:lnTo>
                  <a:lnTo>
                    <a:pt x="13" y="660"/>
                  </a:lnTo>
                  <a:lnTo>
                    <a:pt x="17" y="671"/>
                  </a:lnTo>
                  <a:lnTo>
                    <a:pt x="22" y="679"/>
                  </a:lnTo>
                  <a:lnTo>
                    <a:pt x="29" y="689"/>
                  </a:lnTo>
                  <a:lnTo>
                    <a:pt x="36" y="704"/>
                  </a:lnTo>
                  <a:lnTo>
                    <a:pt x="40" y="717"/>
                  </a:lnTo>
                  <a:lnTo>
                    <a:pt x="43" y="725"/>
                  </a:lnTo>
                  <a:lnTo>
                    <a:pt x="46" y="761"/>
                  </a:lnTo>
                  <a:lnTo>
                    <a:pt x="43" y="765"/>
                  </a:lnTo>
                  <a:lnTo>
                    <a:pt x="67" y="791"/>
                  </a:lnTo>
                  <a:lnTo>
                    <a:pt x="90" y="781"/>
                  </a:lnTo>
                  <a:lnTo>
                    <a:pt x="90" y="777"/>
                  </a:lnTo>
                  <a:lnTo>
                    <a:pt x="89" y="768"/>
                  </a:lnTo>
                  <a:lnTo>
                    <a:pt x="89" y="763"/>
                  </a:lnTo>
                  <a:lnTo>
                    <a:pt x="90" y="758"/>
                  </a:lnTo>
                  <a:lnTo>
                    <a:pt x="91" y="755"/>
                  </a:lnTo>
                  <a:lnTo>
                    <a:pt x="94" y="754"/>
                  </a:lnTo>
                  <a:lnTo>
                    <a:pt x="101" y="753"/>
                  </a:lnTo>
                  <a:lnTo>
                    <a:pt x="111" y="751"/>
                  </a:lnTo>
                  <a:lnTo>
                    <a:pt x="121" y="749"/>
                  </a:lnTo>
                  <a:lnTo>
                    <a:pt x="130" y="727"/>
                  </a:lnTo>
                  <a:lnTo>
                    <a:pt x="139" y="703"/>
                  </a:lnTo>
                  <a:lnTo>
                    <a:pt x="146" y="651"/>
                  </a:lnTo>
                  <a:lnTo>
                    <a:pt x="147" y="647"/>
                  </a:lnTo>
                  <a:lnTo>
                    <a:pt x="151" y="636"/>
                  </a:lnTo>
                  <a:lnTo>
                    <a:pt x="156" y="626"/>
                  </a:lnTo>
                  <a:lnTo>
                    <a:pt x="159" y="622"/>
                  </a:lnTo>
                  <a:lnTo>
                    <a:pt x="162" y="621"/>
                  </a:lnTo>
                  <a:lnTo>
                    <a:pt x="168" y="620"/>
                  </a:lnTo>
                  <a:lnTo>
                    <a:pt x="174" y="620"/>
                  </a:lnTo>
                  <a:lnTo>
                    <a:pt x="180" y="618"/>
                  </a:lnTo>
                  <a:lnTo>
                    <a:pt x="187" y="609"/>
                  </a:lnTo>
                  <a:lnTo>
                    <a:pt x="190" y="602"/>
                  </a:lnTo>
                  <a:lnTo>
                    <a:pt x="190" y="599"/>
                  </a:lnTo>
                  <a:lnTo>
                    <a:pt x="180" y="599"/>
                  </a:lnTo>
                  <a:lnTo>
                    <a:pt x="166" y="600"/>
                  </a:lnTo>
                  <a:lnTo>
                    <a:pt x="159" y="599"/>
                  </a:lnTo>
                  <a:lnTo>
                    <a:pt x="152" y="597"/>
                  </a:lnTo>
                  <a:lnTo>
                    <a:pt x="145" y="594"/>
                  </a:lnTo>
                  <a:lnTo>
                    <a:pt x="153" y="583"/>
                  </a:lnTo>
                  <a:lnTo>
                    <a:pt x="161" y="585"/>
                  </a:lnTo>
                  <a:lnTo>
                    <a:pt x="173" y="587"/>
                  </a:lnTo>
                  <a:lnTo>
                    <a:pt x="188" y="587"/>
                  </a:lnTo>
                  <a:lnTo>
                    <a:pt x="194" y="573"/>
                  </a:lnTo>
                  <a:lnTo>
                    <a:pt x="187" y="541"/>
                  </a:lnTo>
                  <a:lnTo>
                    <a:pt x="159" y="524"/>
                  </a:lnTo>
                  <a:lnTo>
                    <a:pt x="159" y="478"/>
                  </a:lnTo>
                  <a:lnTo>
                    <a:pt x="166" y="433"/>
                  </a:lnTo>
                  <a:lnTo>
                    <a:pt x="187" y="403"/>
                  </a:lnTo>
                  <a:lnTo>
                    <a:pt x="205" y="384"/>
                  </a:lnTo>
                  <a:lnTo>
                    <a:pt x="217" y="372"/>
                  </a:lnTo>
                  <a:lnTo>
                    <a:pt x="225" y="365"/>
                  </a:lnTo>
                  <a:lnTo>
                    <a:pt x="232" y="357"/>
                  </a:lnTo>
                  <a:lnTo>
                    <a:pt x="244" y="342"/>
                  </a:lnTo>
                  <a:lnTo>
                    <a:pt x="262" y="323"/>
                  </a:lnTo>
                  <a:lnTo>
                    <a:pt x="267" y="285"/>
                  </a:lnTo>
                  <a:lnTo>
                    <a:pt x="267" y="269"/>
                  </a:lnTo>
                  <a:lnTo>
                    <a:pt x="268" y="256"/>
                  </a:lnTo>
                  <a:lnTo>
                    <a:pt x="270" y="251"/>
                  </a:lnTo>
                  <a:lnTo>
                    <a:pt x="271" y="249"/>
                  </a:lnTo>
                  <a:lnTo>
                    <a:pt x="287" y="236"/>
                  </a:lnTo>
                  <a:lnTo>
                    <a:pt x="300" y="228"/>
                  </a:lnTo>
                  <a:lnTo>
                    <a:pt x="307" y="226"/>
                  </a:lnTo>
                  <a:lnTo>
                    <a:pt x="312" y="224"/>
                  </a:lnTo>
                  <a:lnTo>
                    <a:pt x="342" y="220"/>
                  </a:lnTo>
                  <a:lnTo>
                    <a:pt x="330" y="203"/>
                  </a:lnTo>
                  <a:lnTo>
                    <a:pt x="333" y="180"/>
                  </a:lnTo>
                  <a:lnTo>
                    <a:pt x="334" y="167"/>
                  </a:lnTo>
                  <a:lnTo>
                    <a:pt x="334" y="158"/>
                  </a:lnTo>
                  <a:lnTo>
                    <a:pt x="333" y="152"/>
                  </a:lnTo>
                  <a:lnTo>
                    <a:pt x="330" y="123"/>
                  </a:lnTo>
                  <a:lnTo>
                    <a:pt x="328" y="97"/>
                  </a:lnTo>
                  <a:lnTo>
                    <a:pt x="317" y="61"/>
                  </a:lnTo>
                  <a:lnTo>
                    <a:pt x="303" y="48"/>
                  </a:lnTo>
                  <a:lnTo>
                    <a:pt x="293" y="40"/>
                  </a:lnTo>
                  <a:lnTo>
                    <a:pt x="287" y="36"/>
                  </a:lnTo>
                  <a:lnTo>
                    <a:pt x="279" y="30"/>
                  </a:lnTo>
                  <a:lnTo>
                    <a:pt x="268" y="17"/>
                  </a:lnTo>
                  <a:lnTo>
                    <a:pt x="253" y="0"/>
                  </a:lnTo>
                  <a:lnTo>
                    <a:pt x="213" y="6"/>
                  </a:lnTo>
                  <a:lnTo>
                    <a:pt x="162" y="55"/>
                  </a:lnTo>
                  <a:lnTo>
                    <a:pt x="122" y="120"/>
                  </a:lnTo>
                  <a:lnTo>
                    <a:pt x="69" y="215"/>
                  </a:lnTo>
                  <a:lnTo>
                    <a:pt x="11" y="338"/>
                  </a:lnTo>
                  <a:lnTo>
                    <a:pt x="0" y="497"/>
                  </a:lnTo>
                  <a:lnTo>
                    <a:pt x="6" y="604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auto">
            <a:xfrm>
              <a:off x="2746" y="1887"/>
              <a:ext cx="102" cy="108"/>
            </a:xfrm>
            <a:custGeom>
              <a:avLst/>
              <a:gdLst>
                <a:gd name="T0" fmla="*/ 115247853 w 113"/>
                <a:gd name="T1" fmla="*/ 12943709 h 120"/>
                <a:gd name="T2" fmla="*/ 102299159 w 113"/>
                <a:gd name="T3" fmla="*/ 14238421 h 120"/>
                <a:gd name="T4" fmla="*/ 86759360 w 113"/>
                <a:gd name="T5" fmla="*/ 15533132 h 120"/>
                <a:gd name="T6" fmla="*/ 84170531 w 113"/>
                <a:gd name="T7" fmla="*/ 18121418 h 120"/>
                <a:gd name="T8" fmla="*/ 75105649 w 113"/>
                <a:gd name="T9" fmla="*/ 33653413 h 120"/>
                <a:gd name="T10" fmla="*/ 73810648 w 113"/>
                <a:gd name="T11" fmla="*/ 40125843 h 120"/>
                <a:gd name="T12" fmla="*/ 73810648 w 113"/>
                <a:gd name="T13" fmla="*/ 44008840 h 120"/>
                <a:gd name="T14" fmla="*/ 73810648 w 113"/>
                <a:gd name="T15" fmla="*/ 44008840 h 120"/>
                <a:gd name="T16" fmla="*/ 84170531 w 113"/>
                <a:gd name="T17" fmla="*/ 45303552 h 120"/>
                <a:gd name="T18" fmla="*/ 77695615 w 113"/>
                <a:gd name="T19" fmla="*/ 53069547 h 120"/>
                <a:gd name="T20" fmla="*/ 84170531 w 113"/>
                <a:gd name="T21" fmla="*/ 58247257 h 120"/>
                <a:gd name="T22" fmla="*/ 85465515 w 113"/>
                <a:gd name="T23" fmla="*/ 60835542 h 120"/>
                <a:gd name="T24" fmla="*/ 76400632 w 113"/>
                <a:gd name="T25" fmla="*/ 72485673 h 120"/>
                <a:gd name="T26" fmla="*/ 56977004 w 113"/>
                <a:gd name="T27" fmla="*/ 67307963 h 120"/>
                <a:gd name="T28" fmla="*/ 63450782 w 113"/>
                <a:gd name="T29" fmla="*/ 53069547 h 120"/>
                <a:gd name="T30" fmla="*/ 63450782 w 113"/>
                <a:gd name="T31" fmla="*/ 45303552 h 120"/>
                <a:gd name="T32" fmla="*/ 62155799 w 113"/>
                <a:gd name="T33" fmla="*/ 44008840 h 120"/>
                <a:gd name="T34" fmla="*/ 56977004 w 113"/>
                <a:gd name="T35" fmla="*/ 37537557 h 120"/>
                <a:gd name="T36" fmla="*/ 54387037 w 113"/>
                <a:gd name="T37" fmla="*/ 29770415 h 120"/>
                <a:gd name="T38" fmla="*/ 62155799 w 113"/>
                <a:gd name="T39" fmla="*/ 19416134 h 120"/>
                <a:gd name="T40" fmla="*/ 81580565 w 113"/>
                <a:gd name="T41" fmla="*/ 9060709 h 120"/>
                <a:gd name="T42" fmla="*/ 90644310 w 113"/>
                <a:gd name="T43" fmla="*/ 0 h 120"/>
                <a:gd name="T44" fmla="*/ 73810648 w 113"/>
                <a:gd name="T45" fmla="*/ 5177712 h 120"/>
                <a:gd name="T46" fmla="*/ 56977004 w 113"/>
                <a:gd name="T47" fmla="*/ 11648997 h 120"/>
                <a:gd name="T48" fmla="*/ 47912121 w 113"/>
                <a:gd name="T49" fmla="*/ 28476841 h 120"/>
                <a:gd name="T50" fmla="*/ 46617138 w 113"/>
                <a:gd name="T51" fmla="*/ 49186550 h 120"/>
                <a:gd name="T52" fmla="*/ 40142222 w 113"/>
                <a:gd name="T53" fmla="*/ 68602675 h 120"/>
                <a:gd name="T54" fmla="*/ 40142222 w 113"/>
                <a:gd name="T55" fmla="*/ 72485673 h 120"/>
                <a:gd name="T56" fmla="*/ 37552255 w 113"/>
                <a:gd name="T57" fmla="*/ 81546397 h 120"/>
                <a:gd name="T58" fmla="*/ 29783485 w 113"/>
                <a:gd name="T59" fmla="*/ 93195390 h 120"/>
                <a:gd name="T60" fmla="*/ 37552255 w 113"/>
                <a:gd name="T61" fmla="*/ 100961385 h 120"/>
                <a:gd name="T62" fmla="*/ 44027172 w 113"/>
                <a:gd name="T63" fmla="*/ 100961385 h 120"/>
                <a:gd name="T64" fmla="*/ 46617138 w 113"/>
                <a:gd name="T65" fmla="*/ 102256097 h 120"/>
                <a:gd name="T66" fmla="*/ 36258401 w 113"/>
                <a:gd name="T67" fmla="*/ 110022092 h 120"/>
                <a:gd name="T68" fmla="*/ 19423619 w 113"/>
                <a:gd name="T69" fmla="*/ 112611515 h 120"/>
                <a:gd name="T70" fmla="*/ 14243682 w 113"/>
                <a:gd name="T71" fmla="*/ 113905090 h 120"/>
                <a:gd name="T72" fmla="*/ 10359870 w 113"/>
                <a:gd name="T73" fmla="*/ 119082799 h 120"/>
                <a:gd name="T74" fmla="*/ 0 w 113"/>
                <a:gd name="T75" fmla="*/ 128143506 h 120"/>
                <a:gd name="T76" fmla="*/ 14243682 w 113"/>
                <a:gd name="T77" fmla="*/ 138498924 h 120"/>
                <a:gd name="T78" fmla="*/ 33668435 w 113"/>
                <a:gd name="T79" fmla="*/ 135909501 h 120"/>
                <a:gd name="T80" fmla="*/ 64745765 w 113"/>
                <a:gd name="T81" fmla="*/ 126848794 h 120"/>
                <a:gd name="T82" fmla="*/ 85465515 w 113"/>
                <a:gd name="T83" fmla="*/ 130732929 h 120"/>
                <a:gd name="T84" fmla="*/ 81580565 w 113"/>
                <a:gd name="T85" fmla="*/ 148853205 h 120"/>
                <a:gd name="T86" fmla="*/ 98414209 w 113"/>
                <a:gd name="T87" fmla="*/ 155325662 h 120"/>
                <a:gd name="T88" fmla="*/ 123017752 w 113"/>
                <a:gd name="T89" fmla="*/ 89312392 h 120"/>
                <a:gd name="T90" fmla="*/ 139851396 w 113"/>
                <a:gd name="T91" fmla="*/ 23299132 h 1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3"/>
                <a:gd name="T139" fmla="*/ 0 h 120"/>
                <a:gd name="T140" fmla="*/ 113 w 113"/>
                <a:gd name="T141" fmla="*/ 120 h 1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3" h="120">
                  <a:moveTo>
                    <a:pt x="98" y="15"/>
                  </a:moveTo>
                  <a:lnTo>
                    <a:pt x="89" y="10"/>
                  </a:lnTo>
                  <a:lnTo>
                    <a:pt x="79" y="11"/>
                  </a:lnTo>
                  <a:lnTo>
                    <a:pt x="72" y="12"/>
                  </a:lnTo>
                  <a:lnTo>
                    <a:pt x="67" y="12"/>
                  </a:lnTo>
                  <a:lnTo>
                    <a:pt x="65" y="14"/>
                  </a:lnTo>
                  <a:lnTo>
                    <a:pt x="61" y="20"/>
                  </a:lnTo>
                  <a:lnTo>
                    <a:pt x="58" y="26"/>
                  </a:lnTo>
                  <a:lnTo>
                    <a:pt x="57" y="31"/>
                  </a:lnTo>
                  <a:lnTo>
                    <a:pt x="56" y="33"/>
                  </a:lnTo>
                  <a:lnTo>
                    <a:pt x="57" y="34"/>
                  </a:lnTo>
                  <a:lnTo>
                    <a:pt x="63" y="35"/>
                  </a:lnTo>
                  <a:lnTo>
                    <a:pt x="65" y="35"/>
                  </a:lnTo>
                  <a:lnTo>
                    <a:pt x="60" y="41"/>
                  </a:lnTo>
                  <a:lnTo>
                    <a:pt x="64" y="44"/>
                  </a:lnTo>
                  <a:lnTo>
                    <a:pt x="65" y="45"/>
                  </a:lnTo>
                  <a:lnTo>
                    <a:pt x="66" y="47"/>
                  </a:lnTo>
                  <a:lnTo>
                    <a:pt x="63" y="52"/>
                  </a:lnTo>
                  <a:lnTo>
                    <a:pt x="59" y="56"/>
                  </a:lnTo>
                  <a:lnTo>
                    <a:pt x="44" y="52"/>
                  </a:lnTo>
                  <a:lnTo>
                    <a:pt x="49" y="41"/>
                  </a:lnTo>
                  <a:lnTo>
                    <a:pt x="49" y="38"/>
                  </a:lnTo>
                  <a:lnTo>
                    <a:pt x="49" y="35"/>
                  </a:lnTo>
                  <a:lnTo>
                    <a:pt x="48" y="34"/>
                  </a:lnTo>
                  <a:lnTo>
                    <a:pt x="45" y="32"/>
                  </a:lnTo>
                  <a:lnTo>
                    <a:pt x="44" y="29"/>
                  </a:lnTo>
                  <a:lnTo>
                    <a:pt x="42" y="23"/>
                  </a:lnTo>
                  <a:lnTo>
                    <a:pt x="48" y="15"/>
                  </a:lnTo>
                  <a:lnTo>
                    <a:pt x="56" y="10"/>
                  </a:lnTo>
                  <a:lnTo>
                    <a:pt x="63" y="7"/>
                  </a:lnTo>
                  <a:lnTo>
                    <a:pt x="73" y="4"/>
                  </a:lnTo>
                  <a:lnTo>
                    <a:pt x="70" y="0"/>
                  </a:lnTo>
                  <a:lnTo>
                    <a:pt x="57" y="4"/>
                  </a:lnTo>
                  <a:lnTo>
                    <a:pt x="44" y="9"/>
                  </a:lnTo>
                  <a:lnTo>
                    <a:pt x="37" y="22"/>
                  </a:lnTo>
                  <a:lnTo>
                    <a:pt x="36" y="38"/>
                  </a:lnTo>
                  <a:lnTo>
                    <a:pt x="34" y="46"/>
                  </a:lnTo>
                  <a:lnTo>
                    <a:pt x="31" y="53"/>
                  </a:lnTo>
                  <a:lnTo>
                    <a:pt x="31" y="56"/>
                  </a:lnTo>
                  <a:lnTo>
                    <a:pt x="31" y="59"/>
                  </a:lnTo>
                  <a:lnTo>
                    <a:pt x="29" y="63"/>
                  </a:lnTo>
                  <a:lnTo>
                    <a:pt x="23" y="72"/>
                  </a:lnTo>
                  <a:lnTo>
                    <a:pt x="21" y="77"/>
                  </a:lnTo>
                  <a:lnTo>
                    <a:pt x="29" y="78"/>
                  </a:lnTo>
                  <a:lnTo>
                    <a:pt x="34" y="78"/>
                  </a:lnTo>
                  <a:lnTo>
                    <a:pt x="36" y="78"/>
                  </a:lnTo>
                  <a:lnTo>
                    <a:pt x="36" y="79"/>
                  </a:lnTo>
                  <a:lnTo>
                    <a:pt x="28" y="85"/>
                  </a:lnTo>
                  <a:lnTo>
                    <a:pt x="15" y="87"/>
                  </a:lnTo>
                  <a:lnTo>
                    <a:pt x="13" y="87"/>
                  </a:lnTo>
                  <a:lnTo>
                    <a:pt x="11" y="88"/>
                  </a:lnTo>
                  <a:lnTo>
                    <a:pt x="8" y="92"/>
                  </a:lnTo>
                  <a:lnTo>
                    <a:pt x="6" y="95"/>
                  </a:lnTo>
                  <a:lnTo>
                    <a:pt x="0" y="99"/>
                  </a:lnTo>
                  <a:lnTo>
                    <a:pt x="11" y="107"/>
                  </a:lnTo>
                  <a:lnTo>
                    <a:pt x="26" y="105"/>
                  </a:lnTo>
                  <a:lnTo>
                    <a:pt x="36" y="97"/>
                  </a:lnTo>
                  <a:lnTo>
                    <a:pt x="50" y="98"/>
                  </a:lnTo>
                  <a:lnTo>
                    <a:pt x="60" y="99"/>
                  </a:lnTo>
                  <a:lnTo>
                    <a:pt x="66" y="101"/>
                  </a:lnTo>
                  <a:lnTo>
                    <a:pt x="65" y="110"/>
                  </a:lnTo>
                  <a:lnTo>
                    <a:pt x="63" y="115"/>
                  </a:lnTo>
                  <a:lnTo>
                    <a:pt x="67" y="120"/>
                  </a:lnTo>
                  <a:lnTo>
                    <a:pt x="76" y="120"/>
                  </a:lnTo>
                  <a:lnTo>
                    <a:pt x="81" y="93"/>
                  </a:lnTo>
                  <a:lnTo>
                    <a:pt x="95" y="69"/>
                  </a:lnTo>
                  <a:lnTo>
                    <a:pt x="113" y="44"/>
                  </a:lnTo>
                  <a:lnTo>
                    <a:pt x="108" y="18"/>
                  </a:lnTo>
                  <a:lnTo>
                    <a:pt x="98" y="15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3133" y="1038"/>
              <a:ext cx="273" cy="579"/>
            </a:xfrm>
            <a:custGeom>
              <a:avLst/>
              <a:gdLst>
                <a:gd name="T0" fmla="*/ 47950739 w 304"/>
                <a:gd name="T1" fmla="*/ 57245928 h 643"/>
                <a:gd name="T2" fmla="*/ 23327048 w 304"/>
                <a:gd name="T3" fmla="*/ 80664208 h 643"/>
                <a:gd name="T4" fmla="*/ 6479799 w 304"/>
                <a:gd name="T5" fmla="*/ 100180378 h 643"/>
                <a:gd name="T6" fmla="*/ 0 w 304"/>
                <a:gd name="T7" fmla="*/ 110588621 h 643"/>
                <a:gd name="T8" fmla="*/ 2592147 w 304"/>
                <a:gd name="T9" fmla="*/ 111888939 h 643"/>
                <a:gd name="T10" fmla="*/ 38878796 w 304"/>
                <a:gd name="T11" fmla="*/ 169134884 h 643"/>
                <a:gd name="T12" fmla="*/ 76462089 w 304"/>
                <a:gd name="T13" fmla="*/ 359086255 h 643"/>
                <a:gd name="T14" fmla="*/ 182731013 w 304"/>
                <a:gd name="T15" fmla="*/ 417632482 h 643"/>
                <a:gd name="T16" fmla="*/ 173659070 w 304"/>
                <a:gd name="T17" fmla="*/ 474878392 h 643"/>
                <a:gd name="T18" fmla="*/ 161996120 w 304"/>
                <a:gd name="T19" fmla="*/ 482684860 h 643"/>
                <a:gd name="T20" fmla="*/ 150332031 w 304"/>
                <a:gd name="T21" fmla="*/ 494393421 h 643"/>
                <a:gd name="T22" fmla="*/ 149036491 w 304"/>
                <a:gd name="T23" fmla="*/ 499598113 h 643"/>
                <a:gd name="T24" fmla="*/ 141260053 w 304"/>
                <a:gd name="T25" fmla="*/ 515209908 h 643"/>
                <a:gd name="T26" fmla="*/ 110156575 w 304"/>
                <a:gd name="T27" fmla="*/ 564649350 h 643"/>
                <a:gd name="T28" fmla="*/ 62205836 w 304"/>
                <a:gd name="T29" fmla="*/ 602380373 h 643"/>
                <a:gd name="T30" fmla="*/ 47950739 w 304"/>
                <a:gd name="T31" fmla="*/ 612788617 h 643"/>
                <a:gd name="T32" fmla="*/ 38878796 w 304"/>
                <a:gd name="T33" fmla="*/ 624497178 h 643"/>
                <a:gd name="T34" fmla="*/ 37583292 w 304"/>
                <a:gd name="T35" fmla="*/ 633605104 h 643"/>
                <a:gd name="T36" fmla="*/ 46655235 w 304"/>
                <a:gd name="T37" fmla="*/ 680441629 h 643"/>
                <a:gd name="T38" fmla="*/ 49246243 w 304"/>
                <a:gd name="T39" fmla="*/ 746795465 h 643"/>
                <a:gd name="T40" fmla="*/ 45358593 w 304"/>
                <a:gd name="T41" fmla="*/ 749397241 h 643"/>
                <a:gd name="T42" fmla="*/ 38878796 w 304"/>
                <a:gd name="T43" fmla="*/ 758504026 h 643"/>
                <a:gd name="T44" fmla="*/ 37583292 w 304"/>
                <a:gd name="T45" fmla="*/ 768912269 h 643"/>
                <a:gd name="T46" fmla="*/ 47950739 w 304"/>
                <a:gd name="T47" fmla="*/ 780621971 h 643"/>
                <a:gd name="T48" fmla="*/ 66094624 w 304"/>
                <a:gd name="T49" fmla="*/ 791030215 h 643"/>
                <a:gd name="T50" fmla="*/ 94605974 w 304"/>
                <a:gd name="T51" fmla="*/ 811846702 h 643"/>
                <a:gd name="T52" fmla="*/ 160699478 w 304"/>
                <a:gd name="T53" fmla="*/ 819653169 h 643"/>
                <a:gd name="T54" fmla="*/ 288999902 w 304"/>
                <a:gd name="T55" fmla="*/ 765009036 h 643"/>
                <a:gd name="T56" fmla="*/ 317511305 w 304"/>
                <a:gd name="T57" fmla="*/ 727279295 h 643"/>
                <a:gd name="T58" fmla="*/ 326583248 w 304"/>
                <a:gd name="T59" fmla="*/ 698656340 h 643"/>
                <a:gd name="T60" fmla="*/ 330470898 w 304"/>
                <a:gd name="T61" fmla="*/ 693452789 h 643"/>
                <a:gd name="T62" fmla="*/ 335655190 w 304"/>
                <a:gd name="T63" fmla="*/ 690851013 h 643"/>
                <a:gd name="T64" fmla="*/ 365462026 w 304"/>
                <a:gd name="T65" fmla="*/ 659625142 h 643"/>
                <a:gd name="T66" fmla="*/ 378421619 w 304"/>
                <a:gd name="T67" fmla="*/ 593272305 h 643"/>
                <a:gd name="T68" fmla="*/ 356390083 w 304"/>
                <a:gd name="T69" fmla="*/ 532124302 h 643"/>
                <a:gd name="T70" fmla="*/ 344727133 w 304"/>
                <a:gd name="T71" fmla="*/ 516511366 h 643"/>
                <a:gd name="T72" fmla="*/ 333063044 w 304"/>
                <a:gd name="T73" fmla="*/ 502199889 h 643"/>
                <a:gd name="T74" fmla="*/ 335655190 w 304"/>
                <a:gd name="T75" fmla="*/ 499598113 h 643"/>
                <a:gd name="T76" fmla="*/ 335655190 w 304"/>
                <a:gd name="T77" fmla="*/ 493093103 h 643"/>
                <a:gd name="T78" fmla="*/ 326583248 w 304"/>
                <a:gd name="T79" fmla="*/ 467071924 h 643"/>
                <a:gd name="T80" fmla="*/ 344727133 w 304"/>
                <a:gd name="T81" fmla="*/ 387709210 h 643"/>
                <a:gd name="T82" fmla="*/ 336950694 w 304"/>
                <a:gd name="T83" fmla="*/ 240692271 h 643"/>
                <a:gd name="T84" fmla="*/ 277336951 w 304"/>
                <a:gd name="T85" fmla="*/ 145716586 h 643"/>
                <a:gd name="T86" fmla="*/ 327878751 w 304"/>
                <a:gd name="T87" fmla="*/ 49439460 h 643"/>
                <a:gd name="T88" fmla="*/ 250121123 w 304"/>
                <a:gd name="T89" fmla="*/ 0 h 643"/>
                <a:gd name="T90" fmla="*/ 47950739 w 304"/>
                <a:gd name="T91" fmla="*/ 57245928 h 64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4"/>
                <a:gd name="T139" fmla="*/ 0 h 643"/>
                <a:gd name="T140" fmla="*/ 304 w 304"/>
                <a:gd name="T141" fmla="*/ 643 h 64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4" h="643">
                  <a:moveTo>
                    <a:pt x="37" y="44"/>
                  </a:moveTo>
                  <a:lnTo>
                    <a:pt x="37" y="44"/>
                  </a:lnTo>
                  <a:lnTo>
                    <a:pt x="30" y="49"/>
                  </a:lnTo>
                  <a:lnTo>
                    <a:pt x="18" y="62"/>
                  </a:lnTo>
                  <a:lnTo>
                    <a:pt x="11" y="69"/>
                  </a:lnTo>
                  <a:lnTo>
                    <a:pt x="5" y="77"/>
                  </a:lnTo>
                  <a:lnTo>
                    <a:pt x="2" y="83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2" y="102"/>
                  </a:lnTo>
                  <a:lnTo>
                    <a:pt x="30" y="130"/>
                  </a:lnTo>
                  <a:lnTo>
                    <a:pt x="57" y="167"/>
                  </a:lnTo>
                  <a:lnTo>
                    <a:pt x="59" y="276"/>
                  </a:lnTo>
                  <a:lnTo>
                    <a:pt x="120" y="303"/>
                  </a:lnTo>
                  <a:lnTo>
                    <a:pt x="141" y="321"/>
                  </a:lnTo>
                  <a:lnTo>
                    <a:pt x="148" y="359"/>
                  </a:lnTo>
                  <a:lnTo>
                    <a:pt x="134" y="365"/>
                  </a:lnTo>
                  <a:lnTo>
                    <a:pt x="125" y="371"/>
                  </a:lnTo>
                  <a:lnTo>
                    <a:pt x="118" y="377"/>
                  </a:lnTo>
                  <a:lnTo>
                    <a:pt x="116" y="380"/>
                  </a:lnTo>
                  <a:lnTo>
                    <a:pt x="115" y="384"/>
                  </a:lnTo>
                  <a:lnTo>
                    <a:pt x="112" y="389"/>
                  </a:lnTo>
                  <a:lnTo>
                    <a:pt x="109" y="396"/>
                  </a:lnTo>
                  <a:lnTo>
                    <a:pt x="98" y="412"/>
                  </a:lnTo>
                  <a:lnTo>
                    <a:pt x="85" y="434"/>
                  </a:lnTo>
                  <a:lnTo>
                    <a:pt x="48" y="463"/>
                  </a:lnTo>
                  <a:lnTo>
                    <a:pt x="44" y="465"/>
                  </a:lnTo>
                  <a:lnTo>
                    <a:pt x="37" y="471"/>
                  </a:lnTo>
                  <a:lnTo>
                    <a:pt x="34" y="476"/>
                  </a:lnTo>
                  <a:lnTo>
                    <a:pt x="30" y="480"/>
                  </a:lnTo>
                  <a:lnTo>
                    <a:pt x="29" y="484"/>
                  </a:lnTo>
                  <a:lnTo>
                    <a:pt x="29" y="487"/>
                  </a:lnTo>
                  <a:lnTo>
                    <a:pt x="36" y="523"/>
                  </a:lnTo>
                  <a:lnTo>
                    <a:pt x="41" y="550"/>
                  </a:lnTo>
                  <a:lnTo>
                    <a:pt x="38" y="574"/>
                  </a:lnTo>
                  <a:lnTo>
                    <a:pt x="35" y="576"/>
                  </a:lnTo>
                  <a:lnTo>
                    <a:pt x="33" y="579"/>
                  </a:lnTo>
                  <a:lnTo>
                    <a:pt x="30" y="583"/>
                  </a:lnTo>
                  <a:lnTo>
                    <a:pt x="29" y="586"/>
                  </a:lnTo>
                  <a:lnTo>
                    <a:pt x="29" y="591"/>
                  </a:lnTo>
                  <a:lnTo>
                    <a:pt x="32" y="596"/>
                  </a:lnTo>
                  <a:lnTo>
                    <a:pt x="37" y="600"/>
                  </a:lnTo>
                  <a:lnTo>
                    <a:pt x="51" y="608"/>
                  </a:lnTo>
                  <a:lnTo>
                    <a:pt x="63" y="616"/>
                  </a:lnTo>
                  <a:lnTo>
                    <a:pt x="73" y="624"/>
                  </a:lnTo>
                  <a:lnTo>
                    <a:pt x="75" y="643"/>
                  </a:lnTo>
                  <a:lnTo>
                    <a:pt x="124" y="630"/>
                  </a:lnTo>
                  <a:lnTo>
                    <a:pt x="198" y="609"/>
                  </a:lnTo>
                  <a:lnTo>
                    <a:pt x="223" y="588"/>
                  </a:lnTo>
                  <a:lnTo>
                    <a:pt x="245" y="559"/>
                  </a:lnTo>
                  <a:lnTo>
                    <a:pt x="248" y="546"/>
                  </a:lnTo>
                  <a:lnTo>
                    <a:pt x="252" y="537"/>
                  </a:lnTo>
                  <a:lnTo>
                    <a:pt x="254" y="535"/>
                  </a:lnTo>
                  <a:lnTo>
                    <a:pt x="255" y="533"/>
                  </a:lnTo>
                  <a:lnTo>
                    <a:pt x="259" y="531"/>
                  </a:lnTo>
                  <a:lnTo>
                    <a:pt x="264" y="525"/>
                  </a:lnTo>
                  <a:lnTo>
                    <a:pt x="282" y="507"/>
                  </a:lnTo>
                  <a:lnTo>
                    <a:pt x="304" y="479"/>
                  </a:lnTo>
                  <a:lnTo>
                    <a:pt x="292" y="456"/>
                  </a:lnTo>
                  <a:lnTo>
                    <a:pt x="267" y="438"/>
                  </a:lnTo>
                  <a:lnTo>
                    <a:pt x="275" y="409"/>
                  </a:lnTo>
                  <a:lnTo>
                    <a:pt x="266" y="397"/>
                  </a:lnTo>
                  <a:lnTo>
                    <a:pt x="259" y="389"/>
                  </a:lnTo>
                  <a:lnTo>
                    <a:pt x="257" y="386"/>
                  </a:lnTo>
                  <a:lnTo>
                    <a:pt x="259" y="384"/>
                  </a:lnTo>
                  <a:lnTo>
                    <a:pt x="259" y="382"/>
                  </a:lnTo>
                  <a:lnTo>
                    <a:pt x="259" y="379"/>
                  </a:lnTo>
                  <a:lnTo>
                    <a:pt x="256" y="371"/>
                  </a:lnTo>
                  <a:lnTo>
                    <a:pt x="252" y="359"/>
                  </a:lnTo>
                  <a:lnTo>
                    <a:pt x="262" y="312"/>
                  </a:lnTo>
                  <a:lnTo>
                    <a:pt x="266" y="298"/>
                  </a:lnTo>
                  <a:lnTo>
                    <a:pt x="240" y="227"/>
                  </a:lnTo>
                  <a:lnTo>
                    <a:pt x="260" y="185"/>
                  </a:lnTo>
                  <a:lnTo>
                    <a:pt x="225" y="133"/>
                  </a:lnTo>
                  <a:lnTo>
                    <a:pt x="214" y="112"/>
                  </a:lnTo>
                  <a:lnTo>
                    <a:pt x="237" y="70"/>
                  </a:lnTo>
                  <a:lnTo>
                    <a:pt x="253" y="38"/>
                  </a:lnTo>
                  <a:lnTo>
                    <a:pt x="219" y="7"/>
                  </a:lnTo>
                  <a:lnTo>
                    <a:pt x="193" y="0"/>
                  </a:lnTo>
                  <a:lnTo>
                    <a:pt x="94" y="37"/>
                  </a:lnTo>
                  <a:lnTo>
                    <a:pt x="37" y="44"/>
                  </a:lnTo>
                  <a:close/>
                </a:path>
              </a:pathLst>
            </a:custGeom>
            <a:grpFill/>
            <a:ln w="7938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9" name="Freeform 28"/>
            <p:cNvSpPr>
              <a:spLocks/>
            </p:cNvSpPr>
            <p:nvPr/>
          </p:nvSpPr>
          <p:spPr bwMode="auto">
            <a:xfrm>
              <a:off x="2808" y="1840"/>
              <a:ext cx="215" cy="273"/>
            </a:xfrm>
            <a:custGeom>
              <a:avLst/>
              <a:gdLst>
                <a:gd name="T0" fmla="*/ 105260217 w 241"/>
                <a:gd name="T1" fmla="*/ 24623691 h 304"/>
                <a:gd name="T2" fmla="*/ 130933709 w 241"/>
                <a:gd name="T3" fmla="*/ 64797982 h 304"/>
                <a:gd name="T4" fmla="*/ 89856122 w 241"/>
                <a:gd name="T5" fmla="*/ 59614828 h 304"/>
                <a:gd name="T6" fmla="*/ 65466288 w 241"/>
                <a:gd name="T7" fmla="*/ 75165446 h 304"/>
                <a:gd name="T8" fmla="*/ 39793929 w 241"/>
                <a:gd name="T9" fmla="*/ 72574421 h 304"/>
                <a:gd name="T10" fmla="*/ 29524524 w 241"/>
                <a:gd name="T11" fmla="*/ 156811827 h 304"/>
                <a:gd name="T12" fmla="*/ 10269401 w 241"/>
                <a:gd name="T13" fmla="*/ 224201938 h 304"/>
                <a:gd name="T14" fmla="*/ 16687774 w 241"/>
                <a:gd name="T15" fmla="*/ 259193066 h 304"/>
                <a:gd name="T16" fmla="*/ 26957175 w 241"/>
                <a:gd name="T17" fmla="*/ 301959566 h 304"/>
                <a:gd name="T18" fmla="*/ 75735702 w 241"/>
                <a:gd name="T19" fmla="*/ 309736005 h 304"/>
                <a:gd name="T20" fmla="*/ 51347001 w 241"/>
                <a:gd name="T21" fmla="*/ 386198058 h 304"/>
                <a:gd name="T22" fmla="*/ 97558170 w 241"/>
                <a:gd name="T23" fmla="*/ 378421619 h 304"/>
                <a:gd name="T24" fmla="*/ 143770454 w 241"/>
                <a:gd name="T25" fmla="*/ 393973358 h 304"/>
                <a:gd name="T26" fmla="*/ 182279594 w 241"/>
                <a:gd name="T27" fmla="*/ 391381212 h 304"/>
                <a:gd name="T28" fmla="*/ 191265316 w 241"/>
                <a:gd name="T29" fmla="*/ 387493561 h 304"/>
                <a:gd name="T30" fmla="*/ 206669411 w 241"/>
                <a:gd name="T31" fmla="*/ 383605911 h 304"/>
                <a:gd name="T32" fmla="*/ 227208204 w 241"/>
                <a:gd name="T33" fmla="*/ 386198058 h 304"/>
                <a:gd name="T34" fmla="*/ 242612299 w 241"/>
                <a:gd name="T35" fmla="*/ 362869880 h 304"/>
                <a:gd name="T36" fmla="*/ 265717308 w 241"/>
                <a:gd name="T37" fmla="*/ 321398955 h 304"/>
                <a:gd name="T38" fmla="*/ 225924529 w 241"/>
                <a:gd name="T39" fmla="*/ 279927959 h 304"/>
                <a:gd name="T40" fmla="*/ 214371458 w 241"/>
                <a:gd name="T41" fmla="*/ 248825619 h 304"/>
                <a:gd name="T42" fmla="*/ 288823450 w 241"/>
                <a:gd name="T43" fmla="*/ 216426637 h 304"/>
                <a:gd name="T44" fmla="*/ 309362314 w 241"/>
                <a:gd name="T45" fmla="*/ 189210809 h 304"/>
                <a:gd name="T46" fmla="*/ 286256101 w 241"/>
                <a:gd name="T47" fmla="*/ 110156575 h 304"/>
                <a:gd name="T48" fmla="*/ 284972427 w 241"/>
                <a:gd name="T49" fmla="*/ 101085770 h 304"/>
                <a:gd name="T50" fmla="*/ 286256101 w 241"/>
                <a:gd name="T51" fmla="*/ 84237389 h 304"/>
                <a:gd name="T52" fmla="*/ 288823450 w 241"/>
                <a:gd name="T53" fmla="*/ 75165446 h 304"/>
                <a:gd name="T54" fmla="*/ 288823450 w 241"/>
                <a:gd name="T55" fmla="*/ 58318185 h 304"/>
                <a:gd name="T56" fmla="*/ 242612299 w 241"/>
                <a:gd name="T57" fmla="*/ 25919195 h 304"/>
                <a:gd name="T58" fmla="*/ 237477601 w 241"/>
                <a:gd name="T59" fmla="*/ 24623691 h 304"/>
                <a:gd name="T60" fmla="*/ 225924529 w 241"/>
                <a:gd name="T61" fmla="*/ 25919195 h 304"/>
                <a:gd name="T62" fmla="*/ 206669411 w 241"/>
                <a:gd name="T63" fmla="*/ 32398991 h 304"/>
                <a:gd name="T64" fmla="*/ 184846943 w 241"/>
                <a:gd name="T65" fmla="*/ 51838389 h 304"/>
                <a:gd name="T66" fmla="*/ 168159174 w 241"/>
                <a:gd name="T67" fmla="*/ 33695633 h 304"/>
                <a:gd name="T68" fmla="*/ 152756212 w 241"/>
                <a:gd name="T69" fmla="*/ 24623691 h 304"/>
                <a:gd name="T70" fmla="*/ 127082685 w 241"/>
                <a:gd name="T71" fmla="*/ 0 h 3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1"/>
                <a:gd name="T109" fmla="*/ 0 h 304"/>
                <a:gd name="T110" fmla="*/ 241 w 241"/>
                <a:gd name="T111" fmla="*/ 304 h 30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1" h="304">
                  <a:moveTo>
                    <a:pt x="76" y="2"/>
                  </a:moveTo>
                  <a:lnTo>
                    <a:pt x="82" y="19"/>
                  </a:lnTo>
                  <a:lnTo>
                    <a:pt x="76" y="37"/>
                  </a:lnTo>
                  <a:lnTo>
                    <a:pt x="102" y="50"/>
                  </a:lnTo>
                  <a:lnTo>
                    <a:pt x="95" y="54"/>
                  </a:lnTo>
                  <a:lnTo>
                    <a:pt x="70" y="46"/>
                  </a:lnTo>
                  <a:lnTo>
                    <a:pt x="66" y="60"/>
                  </a:lnTo>
                  <a:lnTo>
                    <a:pt x="51" y="58"/>
                  </a:lnTo>
                  <a:lnTo>
                    <a:pt x="41" y="50"/>
                  </a:lnTo>
                  <a:lnTo>
                    <a:pt x="31" y="56"/>
                  </a:lnTo>
                  <a:lnTo>
                    <a:pt x="35" y="102"/>
                  </a:lnTo>
                  <a:lnTo>
                    <a:pt x="23" y="121"/>
                  </a:lnTo>
                  <a:lnTo>
                    <a:pt x="0" y="135"/>
                  </a:lnTo>
                  <a:lnTo>
                    <a:pt x="8" y="173"/>
                  </a:lnTo>
                  <a:lnTo>
                    <a:pt x="14" y="191"/>
                  </a:lnTo>
                  <a:lnTo>
                    <a:pt x="13" y="200"/>
                  </a:lnTo>
                  <a:lnTo>
                    <a:pt x="16" y="215"/>
                  </a:lnTo>
                  <a:lnTo>
                    <a:pt x="21" y="233"/>
                  </a:lnTo>
                  <a:lnTo>
                    <a:pt x="48" y="239"/>
                  </a:lnTo>
                  <a:lnTo>
                    <a:pt x="59" y="239"/>
                  </a:lnTo>
                  <a:lnTo>
                    <a:pt x="42" y="288"/>
                  </a:lnTo>
                  <a:lnTo>
                    <a:pt x="40" y="298"/>
                  </a:lnTo>
                  <a:lnTo>
                    <a:pt x="52" y="303"/>
                  </a:lnTo>
                  <a:lnTo>
                    <a:pt x="76" y="292"/>
                  </a:lnTo>
                  <a:lnTo>
                    <a:pt x="87" y="298"/>
                  </a:lnTo>
                  <a:lnTo>
                    <a:pt x="112" y="304"/>
                  </a:lnTo>
                  <a:lnTo>
                    <a:pt x="127" y="302"/>
                  </a:lnTo>
                  <a:lnTo>
                    <a:pt x="142" y="302"/>
                  </a:lnTo>
                  <a:lnTo>
                    <a:pt x="149" y="299"/>
                  </a:lnTo>
                  <a:lnTo>
                    <a:pt x="161" y="296"/>
                  </a:lnTo>
                  <a:lnTo>
                    <a:pt x="167" y="297"/>
                  </a:lnTo>
                  <a:lnTo>
                    <a:pt x="177" y="298"/>
                  </a:lnTo>
                  <a:lnTo>
                    <a:pt x="189" y="301"/>
                  </a:lnTo>
                  <a:lnTo>
                    <a:pt x="189" y="280"/>
                  </a:lnTo>
                  <a:lnTo>
                    <a:pt x="208" y="260"/>
                  </a:lnTo>
                  <a:lnTo>
                    <a:pt x="207" y="248"/>
                  </a:lnTo>
                  <a:lnTo>
                    <a:pt x="199" y="238"/>
                  </a:lnTo>
                  <a:lnTo>
                    <a:pt x="176" y="216"/>
                  </a:lnTo>
                  <a:lnTo>
                    <a:pt x="174" y="199"/>
                  </a:lnTo>
                  <a:lnTo>
                    <a:pt x="167" y="192"/>
                  </a:lnTo>
                  <a:lnTo>
                    <a:pt x="209" y="177"/>
                  </a:lnTo>
                  <a:lnTo>
                    <a:pt x="225" y="167"/>
                  </a:lnTo>
                  <a:lnTo>
                    <a:pt x="240" y="165"/>
                  </a:lnTo>
                  <a:lnTo>
                    <a:pt x="241" y="146"/>
                  </a:lnTo>
                  <a:lnTo>
                    <a:pt x="233" y="109"/>
                  </a:lnTo>
                  <a:lnTo>
                    <a:pt x="223" y="85"/>
                  </a:lnTo>
                  <a:lnTo>
                    <a:pt x="222" y="78"/>
                  </a:lnTo>
                  <a:lnTo>
                    <a:pt x="222" y="72"/>
                  </a:lnTo>
                  <a:lnTo>
                    <a:pt x="223" y="65"/>
                  </a:lnTo>
                  <a:lnTo>
                    <a:pt x="225" y="58"/>
                  </a:lnTo>
                  <a:lnTo>
                    <a:pt x="225" y="52"/>
                  </a:lnTo>
                  <a:lnTo>
                    <a:pt x="225" y="45"/>
                  </a:lnTo>
                  <a:lnTo>
                    <a:pt x="192" y="39"/>
                  </a:lnTo>
                  <a:lnTo>
                    <a:pt x="189" y="20"/>
                  </a:lnTo>
                  <a:lnTo>
                    <a:pt x="185" y="19"/>
                  </a:lnTo>
                  <a:lnTo>
                    <a:pt x="180" y="19"/>
                  </a:lnTo>
                  <a:lnTo>
                    <a:pt x="176" y="20"/>
                  </a:lnTo>
                  <a:lnTo>
                    <a:pt x="161" y="25"/>
                  </a:lnTo>
                  <a:lnTo>
                    <a:pt x="150" y="29"/>
                  </a:lnTo>
                  <a:lnTo>
                    <a:pt x="144" y="40"/>
                  </a:lnTo>
                  <a:lnTo>
                    <a:pt x="135" y="38"/>
                  </a:lnTo>
                  <a:lnTo>
                    <a:pt x="131" y="26"/>
                  </a:lnTo>
                  <a:lnTo>
                    <a:pt x="128" y="20"/>
                  </a:lnTo>
                  <a:lnTo>
                    <a:pt x="119" y="19"/>
                  </a:lnTo>
                  <a:lnTo>
                    <a:pt x="102" y="12"/>
                  </a:lnTo>
                  <a:lnTo>
                    <a:pt x="99" y="0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7938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" name="Freeform 29"/>
            <p:cNvSpPr>
              <a:spLocks/>
            </p:cNvSpPr>
            <p:nvPr/>
          </p:nvSpPr>
          <p:spPr bwMode="auto">
            <a:xfrm>
              <a:off x="3003" y="1836"/>
              <a:ext cx="235" cy="210"/>
            </a:xfrm>
            <a:custGeom>
              <a:avLst/>
              <a:gdLst>
                <a:gd name="T0" fmla="*/ 27043198 w 263"/>
                <a:gd name="T1" fmla="*/ 46367219 h 235"/>
                <a:gd name="T2" fmla="*/ 5150816 w 263"/>
                <a:gd name="T3" fmla="*/ 75991357 h 235"/>
                <a:gd name="T4" fmla="*/ 12877605 w 263"/>
                <a:gd name="T5" fmla="*/ 135238463 h 235"/>
                <a:gd name="T6" fmla="*/ 25755211 w 263"/>
                <a:gd name="T7" fmla="*/ 209941717 h 235"/>
                <a:gd name="T8" fmla="*/ 56661235 w 263"/>
                <a:gd name="T9" fmla="*/ 236988494 h 235"/>
                <a:gd name="T10" fmla="*/ 75977654 w 263"/>
                <a:gd name="T11" fmla="*/ 238276598 h 235"/>
                <a:gd name="T12" fmla="*/ 79840480 w 263"/>
                <a:gd name="T13" fmla="*/ 253732711 h 235"/>
                <a:gd name="T14" fmla="*/ 84991293 w 263"/>
                <a:gd name="T15" fmla="*/ 257597022 h 235"/>
                <a:gd name="T16" fmla="*/ 86279280 w 263"/>
                <a:gd name="T17" fmla="*/ 257597022 h 235"/>
                <a:gd name="T18" fmla="*/ 90142107 w 263"/>
                <a:gd name="T19" fmla="*/ 251156503 h 235"/>
                <a:gd name="T20" fmla="*/ 113322469 w 263"/>
                <a:gd name="T21" fmla="*/ 242140910 h 235"/>
                <a:gd name="T22" fmla="*/ 151954172 w 263"/>
                <a:gd name="T23" fmla="*/ 280780623 h 235"/>
                <a:gd name="T24" fmla="*/ 177709374 w 263"/>
                <a:gd name="T25" fmla="*/ 283356831 h 235"/>
                <a:gd name="T26" fmla="*/ 211191363 w 263"/>
                <a:gd name="T27" fmla="*/ 296236735 h 235"/>
                <a:gd name="T28" fmla="*/ 253686992 w 263"/>
                <a:gd name="T29" fmla="*/ 296236735 h 235"/>
                <a:gd name="T30" fmla="*/ 279442194 w 263"/>
                <a:gd name="T31" fmla="*/ 302676191 h 235"/>
                <a:gd name="T32" fmla="*/ 301333506 w 263"/>
                <a:gd name="T33" fmla="*/ 273052000 h 235"/>
                <a:gd name="T34" fmla="*/ 316785946 w 263"/>
                <a:gd name="T35" fmla="*/ 262748303 h 235"/>
                <a:gd name="T36" fmla="*/ 338678321 w 263"/>
                <a:gd name="T37" fmla="*/ 220245413 h 235"/>
                <a:gd name="T38" fmla="*/ 327088707 w 263"/>
                <a:gd name="T39" fmla="*/ 155845892 h 235"/>
                <a:gd name="T40" fmla="*/ 305196332 w 263"/>
                <a:gd name="T41" fmla="*/ 131374152 h 235"/>
                <a:gd name="T42" fmla="*/ 333527508 w 263"/>
                <a:gd name="T43" fmla="*/ 97886854 h 235"/>
                <a:gd name="T44" fmla="*/ 318073933 w 263"/>
                <a:gd name="T45" fmla="*/ 37351627 h 235"/>
                <a:gd name="T46" fmla="*/ 262700632 w 263"/>
                <a:gd name="T47" fmla="*/ 33487306 h 235"/>
                <a:gd name="T48" fmla="*/ 193162949 w 263"/>
                <a:gd name="T49" fmla="*/ 25759817 h 235"/>
                <a:gd name="T50" fmla="*/ 172558561 w 263"/>
                <a:gd name="T51" fmla="*/ 27047921 h 235"/>
                <a:gd name="T52" fmla="*/ 163543786 w 263"/>
                <a:gd name="T53" fmla="*/ 19319298 h 235"/>
                <a:gd name="T54" fmla="*/ 151954172 w 263"/>
                <a:gd name="T55" fmla="*/ 7727491 h 235"/>
                <a:gd name="T56" fmla="*/ 151954172 w 263"/>
                <a:gd name="T57" fmla="*/ 0 h 235"/>
                <a:gd name="T58" fmla="*/ 97868894 w 263"/>
                <a:gd name="T59" fmla="*/ 10303701 h 235"/>
                <a:gd name="T60" fmla="*/ 78552493 w 263"/>
                <a:gd name="T61" fmla="*/ 19319298 h 235"/>
                <a:gd name="T62" fmla="*/ 50222434 w 263"/>
                <a:gd name="T63" fmla="*/ 39927835 h 2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3"/>
                <a:gd name="T97" fmla="*/ 0 h 235"/>
                <a:gd name="T98" fmla="*/ 263 w 263"/>
                <a:gd name="T99" fmla="*/ 235 h 2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3" h="235">
                  <a:moveTo>
                    <a:pt x="39" y="31"/>
                  </a:moveTo>
                  <a:lnTo>
                    <a:pt x="21" y="36"/>
                  </a:lnTo>
                  <a:lnTo>
                    <a:pt x="12" y="46"/>
                  </a:lnTo>
                  <a:lnTo>
                    <a:pt x="4" y="59"/>
                  </a:lnTo>
                  <a:lnTo>
                    <a:pt x="0" y="82"/>
                  </a:lnTo>
                  <a:lnTo>
                    <a:pt x="10" y="105"/>
                  </a:lnTo>
                  <a:lnTo>
                    <a:pt x="22" y="145"/>
                  </a:lnTo>
                  <a:lnTo>
                    <a:pt x="20" y="163"/>
                  </a:lnTo>
                  <a:lnTo>
                    <a:pt x="30" y="172"/>
                  </a:lnTo>
                  <a:lnTo>
                    <a:pt x="44" y="184"/>
                  </a:lnTo>
                  <a:lnTo>
                    <a:pt x="59" y="185"/>
                  </a:lnTo>
                  <a:lnTo>
                    <a:pt x="60" y="192"/>
                  </a:lnTo>
                  <a:lnTo>
                    <a:pt x="62" y="197"/>
                  </a:lnTo>
                  <a:lnTo>
                    <a:pt x="63" y="199"/>
                  </a:lnTo>
                  <a:lnTo>
                    <a:pt x="66" y="200"/>
                  </a:lnTo>
                  <a:lnTo>
                    <a:pt x="67" y="200"/>
                  </a:lnTo>
                  <a:lnTo>
                    <a:pt x="68" y="199"/>
                  </a:lnTo>
                  <a:lnTo>
                    <a:pt x="70" y="195"/>
                  </a:lnTo>
                  <a:lnTo>
                    <a:pt x="73" y="190"/>
                  </a:lnTo>
                  <a:lnTo>
                    <a:pt x="88" y="188"/>
                  </a:lnTo>
                  <a:lnTo>
                    <a:pt x="103" y="201"/>
                  </a:lnTo>
                  <a:lnTo>
                    <a:pt x="118" y="218"/>
                  </a:lnTo>
                  <a:lnTo>
                    <a:pt x="131" y="226"/>
                  </a:lnTo>
                  <a:lnTo>
                    <a:pt x="138" y="220"/>
                  </a:lnTo>
                  <a:lnTo>
                    <a:pt x="148" y="228"/>
                  </a:lnTo>
                  <a:lnTo>
                    <a:pt x="164" y="230"/>
                  </a:lnTo>
                  <a:lnTo>
                    <a:pt x="183" y="230"/>
                  </a:lnTo>
                  <a:lnTo>
                    <a:pt x="197" y="230"/>
                  </a:lnTo>
                  <a:lnTo>
                    <a:pt x="217" y="235"/>
                  </a:lnTo>
                  <a:lnTo>
                    <a:pt x="234" y="212"/>
                  </a:lnTo>
                  <a:lnTo>
                    <a:pt x="239" y="209"/>
                  </a:lnTo>
                  <a:lnTo>
                    <a:pt x="246" y="204"/>
                  </a:lnTo>
                  <a:lnTo>
                    <a:pt x="255" y="200"/>
                  </a:lnTo>
                  <a:lnTo>
                    <a:pt x="263" y="171"/>
                  </a:lnTo>
                  <a:lnTo>
                    <a:pt x="248" y="137"/>
                  </a:lnTo>
                  <a:lnTo>
                    <a:pt x="254" y="121"/>
                  </a:lnTo>
                  <a:lnTo>
                    <a:pt x="234" y="121"/>
                  </a:lnTo>
                  <a:lnTo>
                    <a:pt x="237" y="102"/>
                  </a:lnTo>
                  <a:lnTo>
                    <a:pt x="255" y="94"/>
                  </a:lnTo>
                  <a:lnTo>
                    <a:pt x="259" y="76"/>
                  </a:lnTo>
                  <a:lnTo>
                    <a:pt x="248" y="49"/>
                  </a:lnTo>
                  <a:lnTo>
                    <a:pt x="247" y="29"/>
                  </a:lnTo>
                  <a:lnTo>
                    <a:pt x="231" y="22"/>
                  </a:lnTo>
                  <a:lnTo>
                    <a:pt x="204" y="26"/>
                  </a:lnTo>
                  <a:lnTo>
                    <a:pt x="157" y="20"/>
                  </a:lnTo>
                  <a:lnTo>
                    <a:pt x="150" y="20"/>
                  </a:lnTo>
                  <a:lnTo>
                    <a:pt x="138" y="24"/>
                  </a:lnTo>
                  <a:lnTo>
                    <a:pt x="134" y="21"/>
                  </a:lnTo>
                  <a:lnTo>
                    <a:pt x="148" y="8"/>
                  </a:lnTo>
                  <a:lnTo>
                    <a:pt x="127" y="15"/>
                  </a:lnTo>
                  <a:lnTo>
                    <a:pt x="116" y="16"/>
                  </a:lnTo>
                  <a:lnTo>
                    <a:pt x="118" y="6"/>
                  </a:lnTo>
                  <a:lnTo>
                    <a:pt x="123" y="6"/>
                  </a:lnTo>
                  <a:lnTo>
                    <a:pt x="118" y="0"/>
                  </a:lnTo>
                  <a:lnTo>
                    <a:pt x="99" y="1"/>
                  </a:lnTo>
                  <a:lnTo>
                    <a:pt x="76" y="8"/>
                  </a:lnTo>
                  <a:lnTo>
                    <a:pt x="68" y="16"/>
                  </a:lnTo>
                  <a:lnTo>
                    <a:pt x="61" y="15"/>
                  </a:lnTo>
                  <a:lnTo>
                    <a:pt x="52" y="22"/>
                  </a:lnTo>
                  <a:lnTo>
                    <a:pt x="39" y="31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2519" y="1678"/>
              <a:ext cx="190" cy="348"/>
            </a:xfrm>
            <a:custGeom>
              <a:avLst/>
              <a:gdLst>
                <a:gd name="T0" fmla="*/ 109857833 w 211"/>
                <a:gd name="T1" fmla="*/ 2614794 h 386"/>
                <a:gd name="T2" fmla="*/ 37926420 w 211"/>
                <a:gd name="T3" fmla="*/ 15686474 h 386"/>
                <a:gd name="T4" fmla="*/ 41850117 w 211"/>
                <a:gd name="T5" fmla="*/ 19608095 h 386"/>
                <a:gd name="T6" fmla="*/ 41850117 w 211"/>
                <a:gd name="T7" fmla="*/ 27451330 h 386"/>
                <a:gd name="T8" fmla="*/ 30080161 w 211"/>
                <a:gd name="T9" fmla="*/ 35294564 h 386"/>
                <a:gd name="T10" fmla="*/ 18309066 w 211"/>
                <a:gd name="T11" fmla="*/ 67974336 h 386"/>
                <a:gd name="T12" fmla="*/ 7847396 w 211"/>
                <a:gd name="T13" fmla="*/ 96732500 h 386"/>
                <a:gd name="T14" fmla="*/ 15693649 w 211"/>
                <a:gd name="T15" fmla="*/ 88889265 h 386"/>
                <a:gd name="T16" fmla="*/ 19617350 w 211"/>
                <a:gd name="T17" fmla="*/ 90197233 h 386"/>
                <a:gd name="T18" fmla="*/ 15693649 w 211"/>
                <a:gd name="T19" fmla="*/ 115033762 h 386"/>
                <a:gd name="T20" fmla="*/ 7847396 w 211"/>
                <a:gd name="T21" fmla="*/ 146406700 h 386"/>
                <a:gd name="T22" fmla="*/ 7847396 w 211"/>
                <a:gd name="T23" fmla="*/ 163400029 h 386"/>
                <a:gd name="T24" fmla="*/ 3923698 w 211"/>
                <a:gd name="T25" fmla="*/ 184314940 h 386"/>
                <a:gd name="T26" fmla="*/ 31387297 w 211"/>
                <a:gd name="T27" fmla="*/ 173858057 h 386"/>
                <a:gd name="T28" fmla="*/ 41850117 w 211"/>
                <a:gd name="T29" fmla="*/ 175164881 h 386"/>
                <a:gd name="T30" fmla="*/ 48389231 w 211"/>
                <a:gd name="T31" fmla="*/ 173858057 h 386"/>
                <a:gd name="T32" fmla="*/ 53621208 w 211"/>
                <a:gd name="T33" fmla="*/ 177779674 h 386"/>
                <a:gd name="T34" fmla="*/ 60160322 w 211"/>
                <a:gd name="T35" fmla="*/ 196079792 h 386"/>
                <a:gd name="T36" fmla="*/ 57543761 w 211"/>
                <a:gd name="T37" fmla="*/ 203923027 h 386"/>
                <a:gd name="T38" fmla="*/ 47082094 w 211"/>
                <a:gd name="T39" fmla="*/ 223531113 h 386"/>
                <a:gd name="T40" fmla="*/ 99395022 w 211"/>
                <a:gd name="T41" fmla="*/ 228760699 h 386"/>
                <a:gd name="T42" fmla="*/ 111164969 w 211"/>
                <a:gd name="T43" fmla="*/ 228760699 h 386"/>
                <a:gd name="T44" fmla="*/ 109857833 w 211"/>
                <a:gd name="T45" fmla="*/ 232682316 h 386"/>
                <a:gd name="T46" fmla="*/ 94163045 w 211"/>
                <a:gd name="T47" fmla="*/ 237910758 h 386"/>
                <a:gd name="T48" fmla="*/ 88932211 w 211"/>
                <a:gd name="T49" fmla="*/ 245753992 h 386"/>
                <a:gd name="T50" fmla="*/ 98086742 w 211"/>
                <a:gd name="T51" fmla="*/ 262747286 h 386"/>
                <a:gd name="T52" fmla="*/ 107241272 w 211"/>
                <a:gd name="T53" fmla="*/ 273205313 h 386"/>
                <a:gd name="T54" fmla="*/ 121627780 w 211"/>
                <a:gd name="T55" fmla="*/ 279740580 h 386"/>
                <a:gd name="T56" fmla="*/ 121627780 w 211"/>
                <a:gd name="T57" fmla="*/ 284970165 h 386"/>
                <a:gd name="T58" fmla="*/ 112473250 w 211"/>
                <a:gd name="T59" fmla="*/ 299348666 h 386"/>
                <a:gd name="T60" fmla="*/ 113780386 w 211"/>
                <a:gd name="T61" fmla="*/ 315035207 h 386"/>
                <a:gd name="T62" fmla="*/ 92855908 w 211"/>
                <a:gd name="T63" fmla="*/ 326800059 h 386"/>
                <a:gd name="T64" fmla="*/ 62775739 w 211"/>
                <a:gd name="T65" fmla="*/ 335951261 h 386"/>
                <a:gd name="T66" fmla="*/ 69314852 w 211"/>
                <a:gd name="T67" fmla="*/ 345101321 h 386"/>
                <a:gd name="T68" fmla="*/ 61467458 w 211"/>
                <a:gd name="T69" fmla="*/ 393467553 h 386"/>
                <a:gd name="T70" fmla="*/ 62775739 w 211"/>
                <a:gd name="T71" fmla="*/ 410460846 h 386"/>
                <a:gd name="T72" fmla="*/ 116396947 w 211"/>
                <a:gd name="T73" fmla="*/ 420918874 h 386"/>
                <a:gd name="T74" fmla="*/ 112473250 w 211"/>
                <a:gd name="T75" fmla="*/ 432683725 h 386"/>
                <a:gd name="T76" fmla="*/ 117704083 w 211"/>
                <a:gd name="T77" fmla="*/ 435298518 h 386"/>
                <a:gd name="T78" fmla="*/ 107241272 w 211"/>
                <a:gd name="T79" fmla="*/ 437912167 h 386"/>
                <a:gd name="T80" fmla="*/ 78469401 w 211"/>
                <a:gd name="T81" fmla="*/ 436605343 h 386"/>
                <a:gd name="T82" fmla="*/ 57543761 w 211"/>
                <a:gd name="T83" fmla="*/ 477128340 h 386"/>
                <a:gd name="T84" fmla="*/ 47082094 w 211"/>
                <a:gd name="T85" fmla="*/ 501964868 h 386"/>
                <a:gd name="T86" fmla="*/ 104625856 w 211"/>
                <a:gd name="T87" fmla="*/ 465363488 h 386"/>
                <a:gd name="T88" fmla="*/ 159554218 w 211"/>
                <a:gd name="T89" fmla="*/ 461441871 h 386"/>
                <a:gd name="T90" fmla="*/ 222329939 w 211"/>
                <a:gd name="T91" fmla="*/ 462748696 h 386"/>
                <a:gd name="T92" fmla="*/ 245870977 w 211"/>
                <a:gd name="T93" fmla="*/ 452291812 h 386"/>
                <a:gd name="T94" fmla="*/ 256333788 w 211"/>
                <a:gd name="T95" fmla="*/ 447063370 h 386"/>
                <a:gd name="T96" fmla="*/ 240640144 w 211"/>
                <a:gd name="T97" fmla="*/ 435298518 h 386"/>
                <a:gd name="T98" fmla="*/ 261564621 w 211"/>
                <a:gd name="T99" fmla="*/ 403925580 h 386"/>
                <a:gd name="T100" fmla="*/ 257642068 w 211"/>
                <a:gd name="T101" fmla="*/ 342486528 h 386"/>
                <a:gd name="T102" fmla="*/ 221022802 w 211"/>
                <a:gd name="T103" fmla="*/ 347716113 h 386"/>
                <a:gd name="T104" fmla="*/ 198790044 w 211"/>
                <a:gd name="T105" fmla="*/ 298041842 h 386"/>
                <a:gd name="T106" fmla="*/ 192249787 w 211"/>
                <a:gd name="T107" fmla="*/ 249675610 h 386"/>
                <a:gd name="T108" fmla="*/ 162170779 w 211"/>
                <a:gd name="T109" fmla="*/ 193466143 h 386"/>
                <a:gd name="T110" fmla="*/ 121627780 w 211"/>
                <a:gd name="T111" fmla="*/ 168628471 h 386"/>
                <a:gd name="T112" fmla="*/ 124243197 w 211"/>
                <a:gd name="T113" fmla="*/ 147713525 h 386"/>
                <a:gd name="T114" fmla="*/ 124243197 w 211"/>
                <a:gd name="T115" fmla="*/ 129413406 h 386"/>
                <a:gd name="T116" fmla="*/ 143860538 w 211"/>
                <a:gd name="T117" fmla="*/ 101962085 h 386"/>
                <a:gd name="T118" fmla="*/ 150399688 w 211"/>
                <a:gd name="T119" fmla="*/ 70589129 h 386"/>
                <a:gd name="T120" fmla="*/ 100702159 w 211"/>
                <a:gd name="T121" fmla="*/ 56209484 h 386"/>
                <a:gd name="T122" fmla="*/ 68006572 w 211"/>
                <a:gd name="T123" fmla="*/ 65359544 h 3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1"/>
                <a:gd name="T187" fmla="*/ 0 h 386"/>
                <a:gd name="T188" fmla="*/ 211 w 211"/>
                <a:gd name="T189" fmla="*/ 386 h 3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1" h="386">
                  <a:moveTo>
                    <a:pt x="70" y="27"/>
                  </a:moveTo>
                  <a:lnTo>
                    <a:pt x="85" y="13"/>
                  </a:lnTo>
                  <a:lnTo>
                    <a:pt x="84" y="2"/>
                  </a:lnTo>
                  <a:lnTo>
                    <a:pt x="57" y="4"/>
                  </a:lnTo>
                  <a:lnTo>
                    <a:pt x="37" y="0"/>
                  </a:lnTo>
                  <a:lnTo>
                    <a:pt x="29" y="12"/>
                  </a:lnTo>
                  <a:lnTo>
                    <a:pt x="31" y="13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3" y="27"/>
                  </a:lnTo>
                  <a:lnTo>
                    <a:pt x="18" y="31"/>
                  </a:lnTo>
                  <a:lnTo>
                    <a:pt x="14" y="38"/>
                  </a:lnTo>
                  <a:lnTo>
                    <a:pt x="14" y="52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5" y="69"/>
                  </a:lnTo>
                  <a:lnTo>
                    <a:pt x="15" y="74"/>
                  </a:lnTo>
                  <a:lnTo>
                    <a:pt x="14" y="80"/>
                  </a:lnTo>
                  <a:lnTo>
                    <a:pt x="12" y="88"/>
                  </a:lnTo>
                  <a:lnTo>
                    <a:pt x="7" y="104"/>
                  </a:lnTo>
                  <a:lnTo>
                    <a:pt x="6" y="112"/>
                  </a:lnTo>
                  <a:lnTo>
                    <a:pt x="4" y="119"/>
                  </a:lnTo>
                  <a:lnTo>
                    <a:pt x="6" y="125"/>
                  </a:lnTo>
                  <a:lnTo>
                    <a:pt x="7" y="129"/>
                  </a:lnTo>
                  <a:lnTo>
                    <a:pt x="6" y="134"/>
                  </a:lnTo>
                  <a:lnTo>
                    <a:pt x="3" y="141"/>
                  </a:lnTo>
                  <a:lnTo>
                    <a:pt x="18" y="128"/>
                  </a:lnTo>
                  <a:lnTo>
                    <a:pt x="24" y="133"/>
                  </a:lnTo>
                  <a:lnTo>
                    <a:pt x="29" y="135"/>
                  </a:lnTo>
                  <a:lnTo>
                    <a:pt x="31" y="135"/>
                  </a:lnTo>
                  <a:lnTo>
                    <a:pt x="32" y="134"/>
                  </a:lnTo>
                  <a:lnTo>
                    <a:pt x="34" y="131"/>
                  </a:lnTo>
                  <a:lnTo>
                    <a:pt x="37" y="133"/>
                  </a:lnTo>
                  <a:lnTo>
                    <a:pt x="40" y="134"/>
                  </a:lnTo>
                  <a:lnTo>
                    <a:pt x="41" y="136"/>
                  </a:lnTo>
                  <a:lnTo>
                    <a:pt x="45" y="142"/>
                  </a:lnTo>
                  <a:lnTo>
                    <a:pt x="46" y="146"/>
                  </a:lnTo>
                  <a:lnTo>
                    <a:pt x="46" y="150"/>
                  </a:lnTo>
                  <a:lnTo>
                    <a:pt x="46" y="153"/>
                  </a:lnTo>
                  <a:lnTo>
                    <a:pt x="44" y="156"/>
                  </a:lnTo>
                  <a:lnTo>
                    <a:pt x="39" y="161"/>
                  </a:lnTo>
                  <a:lnTo>
                    <a:pt x="37" y="166"/>
                  </a:lnTo>
                  <a:lnTo>
                    <a:pt x="36" y="171"/>
                  </a:lnTo>
                  <a:lnTo>
                    <a:pt x="38" y="186"/>
                  </a:lnTo>
                  <a:lnTo>
                    <a:pt x="48" y="180"/>
                  </a:lnTo>
                  <a:lnTo>
                    <a:pt x="76" y="175"/>
                  </a:lnTo>
                  <a:lnTo>
                    <a:pt x="82" y="175"/>
                  </a:lnTo>
                  <a:lnTo>
                    <a:pt x="85" y="175"/>
                  </a:lnTo>
                  <a:lnTo>
                    <a:pt x="85" y="176"/>
                  </a:lnTo>
                  <a:lnTo>
                    <a:pt x="84" y="178"/>
                  </a:lnTo>
                  <a:lnTo>
                    <a:pt x="82" y="180"/>
                  </a:lnTo>
                  <a:lnTo>
                    <a:pt x="79" y="181"/>
                  </a:lnTo>
                  <a:lnTo>
                    <a:pt x="72" y="182"/>
                  </a:lnTo>
                  <a:lnTo>
                    <a:pt x="70" y="183"/>
                  </a:lnTo>
                  <a:lnTo>
                    <a:pt x="69" y="184"/>
                  </a:lnTo>
                  <a:lnTo>
                    <a:pt x="68" y="188"/>
                  </a:lnTo>
                  <a:lnTo>
                    <a:pt x="70" y="193"/>
                  </a:lnTo>
                  <a:lnTo>
                    <a:pt x="75" y="201"/>
                  </a:lnTo>
                  <a:lnTo>
                    <a:pt x="78" y="205"/>
                  </a:lnTo>
                  <a:lnTo>
                    <a:pt x="80" y="208"/>
                  </a:lnTo>
                  <a:lnTo>
                    <a:pt x="82" y="209"/>
                  </a:lnTo>
                  <a:lnTo>
                    <a:pt x="89" y="211"/>
                  </a:lnTo>
                  <a:lnTo>
                    <a:pt x="93" y="214"/>
                  </a:lnTo>
                  <a:lnTo>
                    <a:pt x="94" y="216"/>
                  </a:lnTo>
                  <a:lnTo>
                    <a:pt x="93" y="218"/>
                  </a:lnTo>
                  <a:lnTo>
                    <a:pt x="91" y="221"/>
                  </a:lnTo>
                  <a:lnTo>
                    <a:pt x="87" y="225"/>
                  </a:lnTo>
                  <a:lnTo>
                    <a:pt x="86" y="229"/>
                  </a:lnTo>
                  <a:lnTo>
                    <a:pt x="85" y="234"/>
                  </a:lnTo>
                  <a:lnTo>
                    <a:pt x="87" y="241"/>
                  </a:lnTo>
                  <a:lnTo>
                    <a:pt x="90" y="248"/>
                  </a:lnTo>
                  <a:lnTo>
                    <a:pt x="94" y="257"/>
                  </a:lnTo>
                  <a:lnTo>
                    <a:pt x="71" y="250"/>
                  </a:lnTo>
                  <a:lnTo>
                    <a:pt x="55" y="250"/>
                  </a:lnTo>
                  <a:lnTo>
                    <a:pt x="46" y="243"/>
                  </a:lnTo>
                  <a:lnTo>
                    <a:pt x="48" y="257"/>
                  </a:lnTo>
                  <a:lnTo>
                    <a:pt x="47" y="262"/>
                  </a:lnTo>
                  <a:lnTo>
                    <a:pt x="33" y="272"/>
                  </a:lnTo>
                  <a:lnTo>
                    <a:pt x="53" y="264"/>
                  </a:lnTo>
                  <a:lnTo>
                    <a:pt x="54" y="272"/>
                  </a:lnTo>
                  <a:lnTo>
                    <a:pt x="55" y="289"/>
                  </a:lnTo>
                  <a:lnTo>
                    <a:pt x="47" y="301"/>
                  </a:lnTo>
                  <a:lnTo>
                    <a:pt x="27" y="311"/>
                  </a:lnTo>
                  <a:lnTo>
                    <a:pt x="34" y="316"/>
                  </a:lnTo>
                  <a:lnTo>
                    <a:pt x="48" y="314"/>
                  </a:lnTo>
                  <a:lnTo>
                    <a:pt x="62" y="318"/>
                  </a:lnTo>
                  <a:lnTo>
                    <a:pt x="67" y="325"/>
                  </a:lnTo>
                  <a:lnTo>
                    <a:pt x="89" y="322"/>
                  </a:lnTo>
                  <a:lnTo>
                    <a:pt x="101" y="314"/>
                  </a:lnTo>
                  <a:lnTo>
                    <a:pt x="95" y="325"/>
                  </a:lnTo>
                  <a:lnTo>
                    <a:pt x="86" y="331"/>
                  </a:lnTo>
                  <a:lnTo>
                    <a:pt x="89" y="332"/>
                  </a:lnTo>
                  <a:lnTo>
                    <a:pt x="90" y="333"/>
                  </a:lnTo>
                  <a:lnTo>
                    <a:pt x="90" y="334"/>
                  </a:lnTo>
                  <a:lnTo>
                    <a:pt x="89" y="334"/>
                  </a:lnTo>
                  <a:lnTo>
                    <a:pt x="82" y="335"/>
                  </a:lnTo>
                  <a:lnTo>
                    <a:pt x="64" y="334"/>
                  </a:lnTo>
                  <a:lnTo>
                    <a:pt x="60" y="334"/>
                  </a:lnTo>
                  <a:lnTo>
                    <a:pt x="60" y="345"/>
                  </a:lnTo>
                  <a:lnTo>
                    <a:pt x="47" y="349"/>
                  </a:lnTo>
                  <a:lnTo>
                    <a:pt x="44" y="365"/>
                  </a:lnTo>
                  <a:lnTo>
                    <a:pt x="27" y="374"/>
                  </a:lnTo>
                  <a:lnTo>
                    <a:pt x="23" y="386"/>
                  </a:lnTo>
                  <a:lnTo>
                    <a:pt x="36" y="384"/>
                  </a:lnTo>
                  <a:lnTo>
                    <a:pt x="52" y="371"/>
                  </a:lnTo>
                  <a:lnTo>
                    <a:pt x="72" y="376"/>
                  </a:lnTo>
                  <a:lnTo>
                    <a:pt x="80" y="356"/>
                  </a:lnTo>
                  <a:lnTo>
                    <a:pt x="100" y="360"/>
                  </a:lnTo>
                  <a:lnTo>
                    <a:pt x="106" y="364"/>
                  </a:lnTo>
                  <a:lnTo>
                    <a:pt x="122" y="353"/>
                  </a:lnTo>
                  <a:lnTo>
                    <a:pt x="130" y="360"/>
                  </a:lnTo>
                  <a:lnTo>
                    <a:pt x="143" y="353"/>
                  </a:lnTo>
                  <a:lnTo>
                    <a:pt x="170" y="354"/>
                  </a:lnTo>
                  <a:lnTo>
                    <a:pt x="181" y="349"/>
                  </a:lnTo>
                  <a:lnTo>
                    <a:pt x="188" y="346"/>
                  </a:lnTo>
                  <a:lnTo>
                    <a:pt x="192" y="345"/>
                  </a:lnTo>
                  <a:lnTo>
                    <a:pt x="196" y="342"/>
                  </a:lnTo>
                  <a:lnTo>
                    <a:pt x="199" y="339"/>
                  </a:lnTo>
                  <a:lnTo>
                    <a:pt x="201" y="334"/>
                  </a:lnTo>
                  <a:lnTo>
                    <a:pt x="184" y="333"/>
                  </a:lnTo>
                  <a:lnTo>
                    <a:pt x="177" y="317"/>
                  </a:lnTo>
                  <a:lnTo>
                    <a:pt x="192" y="309"/>
                  </a:lnTo>
                  <a:lnTo>
                    <a:pt x="200" y="309"/>
                  </a:lnTo>
                  <a:lnTo>
                    <a:pt x="211" y="289"/>
                  </a:lnTo>
                  <a:lnTo>
                    <a:pt x="211" y="272"/>
                  </a:lnTo>
                  <a:lnTo>
                    <a:pt x="197" y="262"/>
                  </a:lnTo>
                  <a:lnTo>
                    <a:pt x="184" y="262"/>
                  </a:lnTo>
                  <a:lnTo>
                    <a:pt x="176" y="276"/>
                  </a:lnTo>
                  <a:lnTo>
                    <a:pt x="169" y="266"/>
                  </a:lnTo>
                  <a:lnTo>
                    <a:pt x="177" y="241"/>
                  </a:lnTo>
                  <a:lnTo>
                    <a:pt x="163" y="234"/>
                  </a:lnTo>
                  <a:lnTo>
                    <a:pt x="152" y="228"/>
                  </a:lnTo>
                  <a:lnTo>
                    <a:pt x="172" y="231"/>
                  </a:lnTo>
                  <a:lnTo>
                    <a:pt x="173" y="216"/>
                  </a:lnTo>
                  <a:lnTo>
                    <a:pt x="147" y="191"/>
                  </a:lnTo>
                  <a:lnTo>
                    <a:pt x="133" y="186"/>
                  </a:lnTo>
                  <a:lnTo>
                    <a:pt x="127" y="164"/>
                  </a:lnTo>
                  <a:lnTo>
                    <a:pt x="124" y="148"/>
                  </a:lnTo>
                  <a:lnTo>
                    <a:pt x="109" y="134"/>
                  </a:lnTo>
                  <a:lnTo>
                    <a:pt x="102" y="129"/>
                  </a:lnTo>
                  <a:lnTo>
                    <a:pt x="93" y="129"/>
                  </a:lnTo>
                  <a:lnTo>
                    <a:pt x="71" y="126"/>
                  </a:lnTo>
                  <a:lnTo>
                    <a:pt x="82" y="119"/>
                  </a:lnTo>
                  <a:lnTo>
                    <a:pt x="95" y="113"/>
                  </a:lnTo>
                  <a:lnTo>
                    <a:pt x="89" y="107"/>
                  </a:lnTo>
                  <a:lnTo>
                    <a:pt x="95" y="99"/>
                  </a:lnTo>
                  <a:lnTo>
                    <a:pt x="105" y="89"/>
                  </a:lnTo>
                  <a:lnTo>
                    <a:pt x="110" y="78"/>
                  </a:lnTo>
                  <a:lnTo>
                    <a:pt x="114" y="66"/>
                  </a:lnTo>
                  <a:lnTo>
                    <a:pt x="115" y="54"/>
                  </a:lnTo>
                  <a:lnTo>
                    <a:pt x="115" y="48"/>
                  </a:lnTo>
                  <a:lnTo>
                    <a:pt x="104" y="48"/>
                  </a:lnTo>
                  <a:lnTo>
                    <a:pt x="77" y="43"/>
                  </a:lnTo>
                  <a:lnTo>
                    <a:pt x="67" y="51"/>
                  </a:lnTo>
                  <a:lnTo>
                    <a:pt x="56" y="60"/>
                  </a:lnTo>
                  <a:lnTo>
                    <a:pt x="52" y="50"/>
                  </a:lnTo>
                  <a:lnTo>
                    <a:pt x="63" y="38"/>
                  </a:lnTo>
                  <a:lnTo>
                    <a:pt x="70" y="27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2496" y="1682"/>
              <a:ext cx="36" cy="69"/>
            </a:xfrm>
            <a:custGeom>
              <a:avLst/>
              <a:gdLst>
                <a:gd name="T0" fmla="*/ 33117432 w 40"/>
                <a:gd name="T1" fmla="*/ 0 h 76"/>
                <a:gd name="T2" fmla="*/ 7948460 w 40"/>
                <a:gd name="T3" fmla="*/ 25077212 h 76"/>
                <a:gd name="T4" fmla="*/ 3974230 w 40"/>
                <a:gd name="T5" fmla="*/ 51474457 h 76"/>
                <a:gd name="T6" fmla="*/ 0 w 40"/>
                <a:gd name="T7" fmla="*/ 72592706 h 76"/>
                <a:gd name="T8" fmla="*/ 5298974 w 40"/>
                <a:gd name="T9" fmla="*/ 100309995 h 76"/>
                <a:gd name="T10" fmla="*/ 7948460 w 40"/>
                <a:gd name="T11" fmla="*/ 55434560 h 76"/>
                <a:gd name="T12" fmla="*/ 7948460 w 40"/>
                <a:gd name="T13" fmla="*/ 55434560 h 76"/>
                <a:gd name="T14" fmla="*/ 10597948 w 40"/>
                <a:gd name="T15" fmla="*/ 47515504 h 76"/>
                <a:gd name="T16" fmla="*/ 15895769 w 40"/>
                <a:gd name="T17" fmla="*/ 35636336 h 76"/>
                <a:gd name="T18" fmla="*/ 15895769 w 40"/>
                <a:gd name="T19" fmla="*/ 35636336 h 76"/>
                <a:gd name="T20" fmla="*/ 19870002 w 40"/>
                <a:gd name="T21" fmla="*/ 31677382 h 76"/>
                <a:gd name="T22" fmla="*/ 29143203 w 40"/>
                <a:gd name="T23" fmla="*/ 26397246 h 76"/>
                <a:gd name="T24" fmla="*/ 39740004 w 40"/>
                <a:gd name="T25" fmla="*/ 21118258 h 76"/>
                <a:gd name="T26" fmla="*/ 52987434 w 40"/>
                <a:gd name="T27" fmla="*/ 3960104 h 76"/>
                <a:gd name="T28" fmla="*/ 33117432 w 40"/>
                <a:gd name="T29" fmla="*/ 0 h 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"/>
                <a:gd name="T46" fmla="*/ 0 h 76"/>
                <a:gd name="T47" fmla="*/ 40 w 40"/>
                <a:gd name="T48" fmla="*/ 76 h 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" h="76">
                  <a:moveTo>
                    <a:pt x="25" y="0"/>
                  </a:moveTo>
                  <a:lnTo>
                    <a:pt x="6" y="19"/>
                  </a:lnTo>
                  <a:lnTo>
                    <a:pt x="3" y="39"/>
                  </a:lnTo>
                  <a:lnTo>
                    <a:pt x="0" y="55"/>
                  </a:lnTo>
                  <a:lnTo>
                    <a:pt x="4" y="76"/>
                  </a:lnTo>
                  <a:lnTo>
                    <a:pt x="6" y="42"/>
                  </a:lnTo>
                  <a:lnTo>
                    <a:pt x="8" y="36"/>
                  </a:lnTo>
                  <a:lnTo>
                    <a:pt x="12" y="27"/>
                  </a:lnTo>
                  <a:lnTo>
                    <a:pt x="15" y="24"/>
                  </a:lnTo>
                  <a:lnTo>
                    <a:pt x="22" y="20"/>
                  </a:lnTo>
                  <a:lnTo>
                    <a:pt x="30" y="16"/>
                  </a:lnTo>
                  <a:lnTo>
                    <a:pt x="40" y="3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2480" y="1825"/>
              <a:ext cx="62" cy="47"/>
            </a:xfrm>
            <a:custGeom>
              <a:avLst/>
              <a:gdLst>
                <a:gd name="T0" fmla="*/ 47639952 w 69"/>
                <a:gd name="T1" fmla="*/ 0 h 53"/>
                <a:gd name="T2" fmla="*/ 30436282 w 69"/>
                <a:gd name="T3" fmla="*/ 11659799 h 53"/>
                <a:gd name="T4" fmla="*/ 17203665 w 69"/>
                <a:gd name="T5" fmla="*/ 25910158 h 53"/>
                <a:gd name="T6" fmla="*/ 17203665 w 69"/>
                <a:gd name="T7" fmla="*/ 25910158 h 53"/>
                <a:gd name="T8" fmla="*/ 14556683 w 69"/>
                <a:gd name="T9" fmla="*/ 27205438 h 53"/>
                <a:gd name="T10" fmla="*/ 7939799 w 69"/>
                <a:gd name="T11" fmla="*/ 31092416 h 53"/>
                <a:gd name="T12" fmla="*/ 1322917 w 69"/>
                <a:gd name="T13" fmla="*/ 36274673 h 53"/>
                <a:gd name="T14" fmla="*/ 0 w 69"/>
                <a:gd name="T15" fmla="*/ 40160521 h 53"/>
                <a:gd name="T16" fmla="*/ 0 w 69"/>
                <a:gd name="T17" fmla="*/ 42752219 h 53"/>
                <a:gd name="T18" fmla="*/ 0 w 69"/>
                <a:gd name="T19" fmla="*/ 42752219 h 53"/>
                <a:gd name="T20" fmla="*/ 1322917 w 69"/>
                <a:gd name="T21" fmla="*/ 51820316 h 53"/>
                <a:gd name="T22" fmla="*/ 6616883 w 69"/>
                <a:gd name="T23" fmla="*/ 59594271 h 53"/>
                <a:gd name="T24" fmla="*/ 10586784 w 69"/>
                <a:gd name="T25" fmla="*/ 68662368 h 53"/>
                <a:gd name="T26" fmla="*/ 30436282 w 69"/>
                <a:gd name="T27" fmla="*/ 50525036 h 53"/>
                <a:gd name="T28" fmla="*/ 30436282 w 69"/>
                <a:gd name="T29" fmla="*/ 50525036 h 53"/>
                <a:gd name="T30" fmla="*/ 35730247 w 69"/>
                <a:gd name="T31" fmla="*/ 55707294 h 53"/>
                <a:gd name="T32" fmla="*/ 39700154 w 69"/>
                <a:gd name="T33" fmla="*/ 62184831 h 53"/>
                <a:gd name="T34" fmla="*/ 42347137 w 69"/>
                <a:gd name="T35" fmla="*/ 63480111 h 53"/>
                <a:gd name="T36" fmla="*/ 42347137 w 69"/>
                <a:gd name="T37" fmla="*/ 63480111 h 53"/>
                <a:gd name="T38" fmla="*/ 68813511 w 69"/>
                <a:gd name="T39" fmla="*/ 63480111 h 53"/>
                <a:gd name="T40" fmla="*/ 68813511 w 69"/>
                <a:gd name="T41" fmla="*/ 63480111 h 53"/>
                <a:gd name="T42" fmla="*/ 76753326 w 69"/>
                <a:gd name="T43" fmla="*/ 60889551 h 53"/>
                <a:gd name="T44" fmla="*/ 82046141 w 69"/>
                <a:gd name="T45" fmla="*/ 58297853 h 53"/>
                <a:gd name="T46" fmla="*/ 86017190 w 69"/>
                <a:gd name="T47" fmla="*/ 53116734 h 53"/>
                <a:gd name="T48" fmla="*/ 86017190 w 69"/>
                <a:gd name="T49" fmla="*/ 53116734 h 53"/>
                <a:gd name="T50" fmla="*/ 89987089 w 69"/>
                <a:gd name="T51" fmla="*/ 40160521 h 53"/>
                <a:gd name="T52" fmla="*/ 91310005 w 69"/>
                <a:gd name="T53" fmla="*/ 32387695 h 53"/>
                <a:gd name="T54" fmla="*/ 89987089 w 69"/>
                <a:gd name="T55" fmla="*/ 31092416 h 53"/>
                <a:gd name="T56" fmla="*/ 88663022 w 69"/>
                <a:gd name="T57" fmla="*/ 29797136 h 53"/>
                <a:gd name="T58" fmla="*/ 88663022 w 69"/>
                <a:gd name="T59" fmla="*/ 29797136 h 53"/>
                <a:gd name="T60" fmla="*/ 75430410 w 69"/>
                <a:gd name="T61" fmla="*/ 31092416 h 53"/>
                <a:gd name="T62" fmla="*/ 67489445 w 69"/>
                <a:gd name="T63" fmla="*/ 33682975 h 53"/>
                <a:gd name="T64" fmla="*/ 71460494 w 69"/>
                <a:gd name="T65" fmla="*/ 7772819 h 53"/>
                <a:gd name="T66" fmla="*/ 47639952 w 69"/>
                <a:gd name="T67" fmla="*/ 0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"/>
                <a:gd name="T103" fmla="*/ 0 h 53"/>
                <a:gd name="T104" fmla="*/ 69 w 69"/>
                <a:gd name="T105" fmla="*/ 53 h 5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" h="53">
                  <a:moveTo>
                    <a:pt x="36" y="0"/>
                  </a:moveTo>
                  <a:lnTo>
                    <a:pt x="23" y="9"/>
                  </a:lnTo>
                  <a:lnTo>
                    <a:pt x="13" y="20"/>
                  </a:lnTo>
                  <a:lnTo>
                    <a:pt x="11" y="21"/>
                  </a:lnTo>
                  <a:lnTo>
                    <a:pt x="6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5" y="46"/>
                  </a:lnTo>
                  <a:lnTo>
                    <a:pt x="8" y="53"/>
                  </a:lnTo>
                  <a:lnTo>
                    <a:pt x="23" y="39"/>
                  </a:lnTo>
                  <a:lnTo>
                    <a:pt x="27" y="43"/>
                  </a:lnTo>
                  <a:lnTo>
                    <a:pt x="30" y="48"/>
                  </a:lnTo>
                  <a:lnTo>
                    <a:pt x="32" y="49"/>
                  </a:lnTo>
                  <a:lnTo>
                    <a:pt x="52" y="49"/>
                  </a:lnTo>
                  <a:lnTo>
                    <a:pt x="58" y="47"/>
                  </a:lnTo>
                  <a:lnTo>
                    <a:pt x="62" y="45"/>
                  </a:lnTo>
                  <a:lnTo>
                    <a:pt x="65" y="41"/>
                  </a:lnTo>
                  <a:lnTo>
                    <a:pt x="68" y="31"/>
                  </a:lnTo>
                  <a:lnTo>
                    <a:pt x="69" y="25"/>
                  </a:lnTo>
                  <a:lnTo>
                    <a:pt x="68" y="24"/>
                  </a:lnTo>
                  <a:lnTo>
                    <a:pt x="67" y="23"/>
                  </a:lnTo>
                  <a:lnTo>
                    <a:pt x="57" y="24"/>
                  </a:lnTo>
                  <a:lnTo>
                    <a:pt x="51" y="26"/>
                  </a:lnTo>
                  <a:lnTo>
                    <a:pt x="54" y="6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2426" y="1820"/>
              <a:ext cx="101" cy="150"/>
            </a:xfrm>
            <a:custGeom>
              <a:avLst/>
              <a:gdLst>
                <a:gd name="T0" fmla="*/ 146326312 w 113"/>
                <a:gd name="T1" fmla="*/ 70718581 h 168"/>
                <a:gd name="T2" fmla="*/ 134671463 w 113"/>
                <a:gd name="T3" fmla="*/ 91291458 h 168"/>
                <a:gd name="T4" fmla="*/ 142441363 w 113"/>
                <a:gd name="T5" fmla="*/ 122150179 h 168"/>
                <a:gd name="T6" fmla="*/ 142441363 w 113"/>
                <a:gd name="T7" fmla="*/ 167153555 h 168"/>
                <a:gd name="T8" fmla="*/ 134671463 w 113"/>
                <a:gd name="T9" fmla="*/ 178725292 h 168"/>
                <a:gd name="T10" fmla="*/ 113952870 w 113"/>
                <a:gd name="T11" fmla="*/ 178725292 h 168"/>
                <a:gd name="T12" fmla="*/ 95824242 w 113"/>
                <a:gd name="T13" fmla="*/ 186440539 h 168"/>
                <a:gd name="T14" fmla="*/ 67335732 w 113"/>
                <a:gd name="T15" fmla="*/ 204441648 h 168"/>
                <a:gd name="T16" fmla="*/ 55682021 w 113"/>
                <a:gd name="T17" fmla="*/ 208298138 h 168"/>
                <a:gd name="T18" fmla="*/ 28488502 w 113"/>
                <a:gd name="T19" fmla="*/ 216013385 h 168"/>
                <a:gd name="T20" fmla="*/ 0 w 113"/>
                <a:gd name="T21" fmla="*/ 190297029 h 168"/>
                <a:gd name="T22" fmla="*/ 2589968 w 113"/>
                <a:gd name="T23" fmla="*/ 174867668 h 168"/>
                <a:gd name="T24" fmla="*/ 22013586 w 113"/>
                <a:gd name="T25" fmla="*/ 178725292 h 168"/>
                <a:gd name="T26" fmla="*/ 41437205 w 113"/>
                <a:gd name="T27" fmla="*/ 159438308 h 168"/>
                <a:gd name="T28" fmla="*/ 54387037 w 113"/>
                <a:gd name="T29" fmla="*/ 156866559 h 168"/>
                <a:gd name="T30" fmla="*/ 45322155 w 113"/>
                <a:gd name="T31" fmla="*/ 154294809 h 168"/>
                <a:gd name="T32" fmla="*/ 25898535 w 113"/>
                <a:gd name="T33" fmla="*/ 154294809 h 168"/>
                <a:gd name="T34" fmla="*/ 37552255 w 113"/>
                <a:gd name="T35" fmla="*/ 133723049 h 168"/>
                <a:gd name="T36" fmla="*/ 50502088 w 113"/>
                <a:gd name="T37" fmla="*/ 128579551 h 168"/>
                <a:gd name="T38" fmla="*/ 28488502 w 113"/>
                <a:gd name="T39" fmla="*/ 119578429 h 168"/>
                <a:gd name="T40" fmla="*/ 10359870 w 113"/>
                <a:gd name="T41" fmla="*/ 108006693 h 168"/>
                <a:gd name="T42" fmla="*/ 28488502 w 113"/>
                <a:gd name="T43" fmla="*/ 90005583 h 168"/>
                <a:gd name="T44" fmla="*/ 15538665 w 113"/>
                <a:gd name="T45" fmla="*/ 84862085 h 168"/>
                <a:gd name="T46" fmla="*/ 15538665 w 113"/>
                <a:gd name="T47" fmla="*/ 84862085 h 168"/>
                <a:gd name="T48" fmla="*/ 7769902 w 113"/>
                <a:gd name="T49" fmla="*/ 79719721 h 168"/>
                <a:gd name="T50" fmla="*/ 2589968 w 113"/>
                <a:gd name="T51" fmla="*/ 77147972 h 168"/>
                <a:gd name="T52" fmla="*/ 2589968 w 113"/>
                <a:gd name="T53" fmla="*/ 73290330 h 168"/>
                <a:gd name="T54" fmla="*/ 5179935 w 113"/>
                <a:gd name="T55" fmla="*/ 72004456 h 168"/>
                <a:gd name="T56" fmla="*/ 5179935 w 113"/>
                <a:gd name="T57" fmla="*/ 72004456 h 168"/>
                <a:gd name="T58" fmla="*/ 25898535 w 113"/>
                <a:gd name="T59" fmla="*/ 59146844 h 168"/>
                <a:gd name="T60" fmla="*/ 41437205 w 113"/>
                <a:gd name="T61" fmla="*/ 68146832 h 168"/>
                <a:gd name="T62" fmla="*/ 56977004 w 113"/>
                <a:gd name="T63" fmla="*/ 61718594 h 168"/>
                <a:gd name="T64" fmla="*/ 59566970 w 113"/>
                <a:gd name="T65" fmla="*/ 47573974 h 168"/>
                <a:gd name="T66" fmla="*/ 54387037 w 113"/>
                <a:gd name="T67" fmla="*/ 41145735 h 168"/>
                <a:gd name="T68" fmla="*/ 56977004 w 113"/>
                <a:gd name="T69" fmla="*/ 32144604 h 168"/>
                <a:gd name="T70" fmla="*/ 78990598 w 113"/>
                <a:gd name="T71" fmla="*/ 11571741 h 168"/>
                <a:gd name="T72" fmla="*/ 97119226 w 113"/>
                <a:gd name="T73" fmla="*/ 0 h 168"/>
                <a:gd name="T74" fmla="*/ 104889125 w 113"/>
                <a:gd name="T75" fmla="*/ 8999990 h 168"/>
                <a:gd name="T76" fmla="*/ 108774075 w 113"/>
                <a:gd name="T77" fmla="*/ 19286993 h 168"/>
                <a:gd name="T78" fmla="*/ 94529259 w 113"/>
                <a:gd name="T79" fmla="*/ 38573986 h 168"/>
                <a:gd name="T80" fmla="*/ 77695615 w 113"/>
                <a:gd name="T81" fmla="*/ 43717484 h 168"/>
                <a:gd name="T82" fmla="*/ 84170531 w 113"/>
                <a:gd name="T83" fmla="*/ 70718581 h 168"/>
                <a:gd name="T84" fmla="*/ 106184108 w 113"/>
                <a:gd name="T85" fmla="*/ 54003346 h 168"/>
                <a:gd name="T86" fmla="*/ 123017752 w 113"/>
                <a:gd name="T87" fmla="*/ 66860958 h 168"/>
                <a:gd name="T88" fmla="*/ 146326312 w 113"/>
                <a:gd name="T89" fmla="*/ 70718581 h 1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3"/>
                <a:gd name="T136" fmla="*/ 0 h 168"/>
                <a:gd name="T137" fmla="*/ 113 w 113"/>
                <a:gd name="T138" fmla="*/ 168 h 1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3" h="168">
                  <a:moveTo>
                    <a:pt x="113" y="55"/>
                  </a:moveTo>
                  <a:lnTo>
                    <a:pt x="104" y="71"/>
                  </a:lnTo>
                  <a:lnTo>
                    <a:pt x="110" y="95"/>
                  </a:lnTo>
                  <a:lnTo>
                    <a:pt x="110" y="130"/>
                  </a:lnTo>
                  <a:lnTo>
                    <a:pt x="104" y="139"/>
                  </a:lnTo>
                  <a:lnTo>
                    <a:pt x="88" y="139"/>
                  </a:lnTo>
                  <a:lnTo>
                    <a:pt x="74" y="145"/>
                  </a:lnTo>
                  <a:lnTo>
                    <a:pt x="52" y="159"/>
                  </a:lnTo>
                  <a:lnTo>
                    <a:pt x="43" y="162"/>
                  </a:lnTo>
                  <a:lnTo>
                    <a:pt x="22" y="168"/>
                  </a:lnTo>
                  <a:lnTo>
                    <a:pt x="0" y="148"/>
                  </a:lnTo>
                  <a:lnTo>
                    <a:pt x="2" y="136"/>
                  </a:lnTo>
                  <a:lnTo>
                    <a:pt x="17" y="139"/>
                  </a:lnTo>
                  <a:lnTo>
                    <a:pt x="32" y="124"/>
                  </a:lnTo>
                  <a:lnTo>
                    <a:pt x="42" y="122"/>
                  </a:lnTo>
                  <a:lnTo>
                    <a:pt x="35" y="120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39" y="100"/>
                  </a:lnTo>
                  <a:lnTo>
                    <a:pt x="22" y="93"/>
                  </a:lnTo>
                  <a:lnTo>
                    <a:pt x="8" y="84"/>
                  </a:lnTo>
                  <a:lnTo>
                    <a:pt x="22" y="70"/>
                  </a:lnTo>
                  <a:lnTo>
                    <a:pt x="12" y="66"/>
                  </a:lnTo>
                  <a:lnTo>
                    <a:pt x="6" y="62"/>
                  </a:lnTo>
                  <a:lnTo>
                    <a:pt x="2" y="60"/>
                  </a:lnTo>
                  <a:lnTo>
                    <a:pt x="2" y="57"/>
                  </a:lnTo>
                  <a:lnTo>
                    <a:pt x="4" y="56"/>
                  </a:lnTo>
                  <a:lnTo>
                    <a:pt x="20" y="46"/>
                  </a:lnTo>
                  <a:lnTo>
                    <a:pt x="32" y="53"/>
                  </a:lnTo>
                  <a:lnTo>
                    <a:pt x="44" y="48"/>
                  </a:lnTo>
                  <a:lnTo>
                    <a:pt x="46" y="37"/>
                  </a:lnTo>
                  <a:lnTo>
                    <a:pt x="42" y="32"/>
                  </a:lnTo>
                  <a:lnTo>
                    <a:pt x="44" y="25"/>
                  </a:lnTo>
                  <a:lnTo>
                    <a:pt x="61" y="9"/>
                  </a:lnTo>
                  <a:lnTo>
                    <a:pt x="75" y="0"/>
                  </a:lnTo>
                  <a:lnTo>
                    <a:pt x="81" y="7"/>
                  </a:lnTo>
                  <a:lnTo>
                    <a:pt x="84" y="15"/>
                  </a:lnTo>
                  <a:lnTo>
                    <a:pt x="73" y="30"/>
                  </a:lnTo>
                  <a:lnTo>
                    <a:pt x="60" y="34"/>
                  </a:lnTo>
                  <a:lnTo>
                    <a:pt x="65" y="55"/>
                  </a:lnTo>
                  <a:lnTo>
                    <a:pt x="82" y="42"/>
                  </a:lnTo>
                  <a:lnTo>
                    <a:pt x="95" y="52"/>
                  </a:lnTo>
                  <a:lnTo>
                    <a:pt x="113" y="55"/>
                  </a:lnTo>
                  <a:close/>
                </a:path>
              </a:pathLst>
            </a:custGeom>
            <a:grpFill/>
            <a:ln w="7938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2731" y="1971"/>
              <a:ext cx="91" cy="69"/>
            </a:xfrm>
            <a:custGeom>
              <a:avLst/>
              <a:gdLst>
                <a:gd name="T0" fmla="*/ 23516084 w 100"/>
                <a:gd name="T1" fmla="*/ 5278930 h 76"/>
                <a:gd name="T2" fmla="*/ 7838694 w 100"/>
                <a:gd name="T3" fmla="*/ 7918968 h 76"/>
                <a:gd name="T4" fmla="*/ 0 w 100"/>
                <a:gd name="T5" fmla="*/ 23756905 h 76"/>
                <a:gd name="T6" fmla="*/ 1306449 w 100"/>
                <a:gd name="T7" fmla="*/ 36955947 h 76"/>
                <a:gd name="T8" fmla="*/ 15677388 w 100"/>
                <a:gd name="T9" fmla="*/ 38274826 h 76"/>
                <a:gd name="T10" fmla="*/ 24822532 w 100"/>
                <a:gd name="T11" fmla="*/ 50153849 h 76"/>
                <a:gd name="T12" fmla="*/ 40499924 w 100"/>
                <a:gd name="T13" fmla="*/ 54113906 h 76"/>
                <a:gd name="T14" fmla="*/ 57483756 w 100"/>
                <a:gd name="T15" fmla="*/ 73910745 h 76"/>
                <a:gd name="T16" fmla="*/ 66628897 w 100"/>
                <a:gd name="T17" fmla="*/ 77870820 h 76"/>
                <a:gd name="T18" fmla="*/ 77080503 w 100"/>
                <a:gd name="T19" fmla="*/ 69951837 h 76"/>
                <a:gd name="T20" fmla="*/ 83612746 w 100"/>
                <a:gd name="T21" fmla="*/ 88428675 h 76"/>
                <a:gd name="T22" fmla="*/ 100596578 w 100"/>
                <a:gd name="T23" fmla="*/ 98987678 h 76"/>
                <a:gd name="T24" fmla="*/ 109741718 w 100"/>
                <a:gd name="T25" fmla="*/ 100307698 h 76"/>
                <a:gd name="T26" fmla="*/ 116273961 w 100"/>
                <a:gd name="T27" fmla="*/ 75230764 h 76"/>
                <a:gd name="T28" fmla="*/ 130644896 w 100"/>
                <a:gd name="T29" fmla="*/ 67311799 h 76"/>
                <a:gd name="T30" fmla="*/ 130644896 w 100"/>
                <a:gd name="T31" fmla="*/ 36955947 h 76"/>
                <a:gd name="T32" fmla="*/ 125419101 w 100"/>
                <a:gd name="T33" fmla="*/ 31675871 h 76"/>
                <a:gd name="T34" fmla="*/ 113661064 w 100"/>
                <a:gd name="T35" fmla="*/ 31675871 h 76"/>
                <a:gd name="T36" fmla="*/ 103209475 w 100"/>
                <a:gd name="T37" fmla="*/ 27716962 h 76"/>
                <a:gd name="T38" fmla="*/ 109741718 w 100"/>
                <a:gd name="T39" fmla="*/ 18477973 h 76"/>
                <a:gd name="T40" fmla="*/ 107128821 w 100"/>
                <a:gd name="T41" fmla="*/ 9238987 h 76"/>
                <a:gd name="T42" fmla="*/ 67935345 w 100"/>
                <a:gd name="T43" fmla="*/ 0 h 76"/>
                <a:gd name="T44" fmla="*/ 60096654 w 100"/>
                <a:gd name="T45" fmla="*/ 6598949 h 76"/>
                <a:gd name="T46" fmla="*/ 57483756 w 100"/>
                <a:gd name="T47" fmla="*/ 14517916 h 76"/>
                <a:gd name="T48" fmla="*/ 23516084 w 100"/>
                <a:gd name="T49" fmla="*/ 527893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0"/>
                <a:gd name="T76" fmla="*/ 0 h 76"/>
                <a:gd name="T77" fmla="*/ 100 w 100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0" h="76">
                  <a:moveTo>
                    <a:pt x="18" y="4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1" y="28"/>
                  </a:lnTo>
                  <a:lnTo>
                    <a:pt x="12" y="29"/>
                  </a:lnTo>
                  <a:lnTo>
                    <a:pt x="19" y="38"/>
                  </a:lnTo>
                  <a:lnTo>
                    <a:pt x="31" y="41"/>
                  </a:lnTo>
                  <a:lnTo>
                    <a:pt x="44" y="56"/>
                  </a:lnTo>
                  <a:lnTo>
                    <a:pt x="51" y="59"/>
                  </a:lnTo>
                  <a:lnTo>
                    <a:pt x="59" y="53"/>
                  </a:lnTo>
                  <a:lnTo>
                    <a:pt x="64" y="67"/>
                  </a:lnTo>
                  <a:lnTo>
                    <a:pt x="77" y="75"/>
                  </a:lnTo>
                  <a:lnTo>
                    <a:pt x="84" y="76"/>
                  </a:lnTo>
                  <a:lnTo>
                    <a:pt x="89" y="57"/>
                  </a:lnTo>
                  <a:lnTo>
                    <a:pt x="100" y="51"/>
                  </a:lnTo>
                  <a:lnTo>
                    <a:pt x="100" y="28"/>
                  </a:lnTo>
                  <a:lnTo>
                    <a:pt x="96" y="24"/>
                  </a:lnTo>
                  <a:lnTo>
                    <a:pt x="87" y="24"/>
                  </a:lnTo>
                  <a:lnTo>
                    <a:pt x="79" y="21"/>
                  </a:lnTo>
                  <a:lnTo>
                    <a:pt x="84" y="14"/>
                  </a:lnTo>
                  <a:lnTo>
                    <a:pt x="82" y="7"/>
                  </a:lnTo>
                  <a:lnTo>
                    <a:pt x="52" y="0"/>
                  </a:lnTo>
                  <a:lnTo>
                    <a:pt x="46" y="5"/>
                  </a:lnTo>
                  <a:lnTo>
                    <a:pt x="44" y="11"/>
                  </a:lnTo>
                  <a:lnTo>
                    <a:pt x="18" y="4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2807" y="2015"/>
              <a:ext cx="25" cy="29"/>
            </a:xfrm>
            <a:custGeom>
              <a:avLst/>
              <a:gdLst>
                <a:gd name="T0" fmla="*/ 16781517 w 29"/>
                <a:gd name="T1" fmla="*/ 0 h 32"/>
                <a:gd name="T2" fmla="*/ 2397673 w 29"/>
                <a:gd name="T3" fmla="*/ 6509582 h 32"/>
                <a:gd name="T4" fmla="*/ 0 w 29"/>
                <a:gd name="T5" fmla="*/ 24737555 h 32"/>
                <a:gd name="T6" fmla="*/ 1198836 w 29"/>
                <a:gd name="T7" fmla="*/ 41662472 h 32"/>
                <a:gd name="T8" fmla="*/ 23973442 w 29"/>
                <a:gd name="T9" fmla="*/ 41662472 h 32"/>
                <a:gd name="T10" fmla="*/ 34760775 w 29"/>
                <a:gd name="T11" fmla="*/ 29945219 h 32"/>
                <a:gd name="T12" fmla="*/ 16781517 w 29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32"/>
                <a:gd name="T23" fmla="*/ 29 w 29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32">
                  <a:moveTo>
                    <a:pt x="14" y="0"/>
                  </a:moveTo>
                  <a:lnTo>
                    <a:pt x="2" y="5"/>
                  </a:lnTo>
                  <a:lnTo>
                    <a:pt x="0" y="19"/>
                  </a:lnTo>
                  <a:lnTo>
                    <a:pt x="1" y="32"/>
                  </a:lnTo>
                  <a:lnTo>
                    <a:pt x="20" y="32"/>
                  </a:lnTo>
                  <a:lnTo>
                    <a:pt x="29" y="23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2452" y="2240"/>
              <a:ext cx="297" cy="234"/>
            </a:xfrm>
            <a:custGeom>
              <a:avLst/>
              <a:gdLst>
                <a:gd name="T0" fmla="*/ 245861139 w 329"/>
                <a:gd name="T1" fmla="*/ 20698516 h 261"/>
                <a:gd name="T2" fmla="*/ 187011519 w 329"/>
                <a:gd name="T3" fmla="*/ 12936856 h 261"/>
                <a:gd name="T4" fmla="*/ 180472545 w 329"/>
                <a:gd name="T5" fmla="*/ 11643626 h 261"/>
                <a:gd name="T6" fmla="*/ 119007528 w 329"/>
                <a:gd name="T7" fmla="*/ 3880829 h 261"/>
                <a:gd name="T8" fmla="*/ 65388612 w 329"/>
                <a:gd name="T9" fmla="*/ 1293231 h 261"/>
                <a:gd name="T10" fmla="*/ 37925608 w 329"/>
                <a:gd name="T11" fmla="*/ 5175198 h 261"/>
                <a:gd name="T12" fmla="*/ 28771265 w 329"/>
                <a:gd name="T13" fmla="*/ 10349258 h 261"/>
                <a:gd name="T14" fmla="*/ 27463013 w 329"/>
                <a:gd name="T15" fmla="*/ 18112051 h 261"/>
                <a:gd name="T16" fmla="*/ 0 w 329"/>
                <a:gd name="T17" fmla="*/ 38810572 h 261"/>
                <a:gd name="T18" fmla="*/ 9154337 w 329"/>
                <a:gd name="T19" fmla="*/ 50454193 h 261"/>
                <a:gd name="T20" fmla="*/ 19616930 w 329"/>
                <a:gd name="T21" fmla="*/ 62096676 h 261"/>
                <a:gd name="T22" fmla="*/ 17001565 w 329"/>
                <a:gd name="T23" fmla="*/ 77621143 h 261"/>
                <a:gd name="T24" fmla="*/ 39232717 w 329"/>
                <a:gd name="T25" fmla="*/ 72447067 h 261"/>
                <a:gd name="T26" fmla="*/ 52310664 w 329"/>
                <a:gd name="T27" fmla="*/ 82796339 h 261"/>
                <a:gd name="T28" fmla="*/ 66695721 w 329"/>
                <a:gd name="T29" fmla="*/ 84089569 h 261"/>
                <a:gd name="T30" fmla="*/ 92851633 w 329"/>
                <a:gd name="T31" fmla="*/ 82796339 h 261"/>
                <a:gd name="T32" fmla="*/ 95466994 w 329"/>
                <a:gd name="T33" fmla="*/ 89264764 h 261"/>
                <a:gd name="T34" fmla="*/ 100697716 w 329"/>
                <a:gd name="T35" fmla="*/ 93145592 h 261"/>
                <a:gd name="T36" fmla="*/ 79773686 w 329"/>
                <a:gd name="T37" fmla="*/ 128075318 h 261"/>
                <a:gd name="T38" fmla="*/ 81081938 w 329"/>
                <a:gd name="T39" fmla="*/ 170767873 h 261"/>
                <a:gd name="T40" fmla="*/ 70619333 w 329"/>
                <a:gd name="T41" fmla="*/ 236745359 h 261"/>
                <a:gd name="T42" fmla="*/ 65388612 w 329"/>
                <a:gd name="T43" fmla="*/ 287199534 h 261"/>
                <a:gd name="T44" fmla="*/ 102005968 w 329"/>
                <a:gd name="T45" fmla="*/ 305311652 h 261"/>
                <a:gd name="T46" fmla="*/ 100697716 w 329"/>
                <a:gd name="T47" fmla="*/ 315660906 h 261"/>
                <a:gd name="T48" fmla="*/ 105929581 w 329"/>
                <a:gd name="T49" fmla="*/ 322129331 h 261"/>
                <a:gd name="T50" fmla="*/ 143855171 w 329"/>
                <a:gd name="T51" fmla="*/ 316954136 h 261"/>
                <a:gd name="T52" fmla="*/ 155624902 w 329"/>
                <a:gd name="T53" fmla="*/ 315660906 h 261"/>
                <a:gd name="T54" fmla="*/ 173933572 w 329"/>
                <a:gd name="T55" fmla="*/ 304017285 h 261"/>
                <a:gd name="T56" fmla="*/ 204011936 w 329"/>
                <a:gd name="T57" fmla="*/ 307899250 h 261"/>
                <a:gd name="T58" fmla="*/ 249783609 w 329"/>
                <a:gd name="T59" fmla="*/ 305311652 h 261"/>
                <a:gd name="T60" fmla="*/ 257630835 w 329"/>
                <a:gd name="T61" fmla="*/ 279437878 h 261"/>
                <a:gd name="T62" fmla="*/ 256322582 w 329"/>
                <a:gd name="T63" fmla="*/ 271675085 h 261"/>
                <a:gd name="T64" fmla="*/ 269400530 w 329"/>
                <a:gd name="T65" fmla="*/ 269087488 h 261"/>
                <a:gd name="T66" fmla="*/ 295555281 w 329"/>
                <a:gd name="T67" fmla="*/ 267794257 h 261"/>
                <a:gd name="T68" fmla="*/ 299478894 w 329"/>
                <a:gd name="T69" fmla="*/ 236745359 h 261"/>
                <a:gd name="T70" fmla="*/ 315172274 w 329"/>
                <a:gd name="T71" fmla="*/ 226396106 h 261"/>
                <a:gd name="T72" fmla="*/ 324326609 w 329"/>
                <a:gd name="T73" fmla="*/ 217340082 h 261"/>
                <a:gd name="T74" fmla="*/ 321711248 w 329"/>
                <a:gd name="T75" fmla="*/ 214752485 h 261"/>
                <a:gd name="T76" fmla="*/ 308633300 w 329"/>
                <a:gd name="T77" fmla="*/ 186291184 h 261"/>
                <a:gd name="T78" fmla="*/ 319095887 w 329"/>
                <a:gd name="T79" fmla="*/ 159124252 h 261"/>
                <a:gd name="T80" fmla="*/ 337404556 w 329"/>
                <a:gd name="T81" fmla="*/ 144892997 h 261"/>
                <a:gd name="T82" fmla="*/ 345250639 w 329"/>
                <a:gd name="T83" fmla="*/ 125487720 h 261"/>
                <a:gd name="T84" fmla="*/ 387099842 w 329"/>
                <a:gd name="T85" fmla="*/ 103494846 h 261"/>
                <a:gd name="T86" fmla="*/ 423717180 w 329"/>
                <a:gd name="T87" fmla="*/ 69859470 h 261"/>
                <a:gd name="T88" fmla="*/ 398869537 w 329"/>
                <a:gd name="T89" fmla="*/ 53041790 h 261"/>
                <a:gd name="T90" fmla="*/ 338712809 w 329"/>
                <a:gd name="T91" fmla="*/ 38810572 h 261"/>
                <a:gd name="T92" fmla="*/ 264169808 w 329"/>
                <a:gd name="T93" fmla="*/ 10349258 h 2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9"/>
                <a:gd name="T142" fmla="*/ 0 h 261"/>
                <a:gd name="T143" fmla="*/ 329 w 329"/>
                <a:gd name="T144" fmla="*/ 261 h 2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9" h="261">
                  <a:moveTo>
                    <a:pt x="202" y="8"/>
                  </a:moveTo>
                  <a:lnTo>
                    <a:pt x="193" y="14"/>
                  </a:lnTo>
                  <a:lnTo>
                    <a:pt x="188" y="16"/>
                  </a:lnTo>
                  <a:lnTo>
                    <a:pt x="175" y="12"/>
                  </a:lnTo>
                  <a:lnTo>
                    <a:pt x="163" y="12"/>
                  </a:lnTo>
                  <a:lnTo>
                    <a:pt x="143" y="10"/>
                  </a:lnTo>
                  <a:lnTo>
                    <a:pt x="143" y="9"/>
                  </a:lnTo>
                  <a:lnTo>
                    <a:pt x="138" y="9"/>
                  </a:lnTo>
                  <a:lnTo>
                    <a:pt x="111" y="10"/>
                  </a:lnTo>
                  <a:lnTo>
                    <a:pt x="91" y="3"/>
                  </a:lnTo>
                  <a:lnTo>
                    <a:pt x="83" y="4"/>
                  </a:lnTo>
                  <a:lnTo>
                    <a:pt x="56" y="7"/>
                  </a:lnTo>
                  <a:lnTo>
                    <a:pt x="50" y="1"/>
                  </a:lnTo>
                  <a:lnTo>
                    <a:pt x="38" y="0"/>
                  </a:lnTo>
                  <a:lnTo>
                    <a:pt x="29" y="4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25" y="10"/>
                  </a:lnTo>
                  <a:lnTo>
                    <a:pt x="28" y="12"/>
                  </a:lnTo>
                  <a:lnTo>
                    <a:pt x="21" y="14"/>
                  </a:lnTo>
                  <a:lnTo>
                    <a:pt x="13" y="14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7" y="39"/>
                  </a:lnTo>
                  <a:lnTo>
                    <a:pt x="12" y="42"/>
                  </a:lnTo>
                  <a:lnTo>
                    <a:pt x="14" y="45"/>
                  </a:lnTo>
                  <a:lnTo>
                    <a:pt x="15" y="48"/>
                  </a:lnTo>
                  <a:lnTo>
                    <a:pt x="14" y="55"/>
                  </a:lnTo>
                  <a:lnTo>
                    <a:pt x="13" y="60"/>
                  </a:lnTo>
                  <a:lnTo>
                    <a:pt x="13" y="63"/>
                  </a:lnTo>
                  <a:lnTo>
                    <a:pt x="30" y="56"/>
                  </a:lnTo>
                  <a:lnTo>
                    <a:pt x="35" y="64"/>
                  </a:lnTo>
                  <a:lnTo>
                    <a:pt x="40" y="64"/>
                  </a:lnTo>
                  <a:lnTo>
                    <a:pt x="47" y="64"/>
                  </a:lnTo>
                  <a:lnTo>
                    <a:pt x="51" y="65"/>
                  </a:lnTo>
                  <a:lnTo>
                    <a:pt x="54" y="65"/>
                  </a:lnTo>
                  <a:lnTo>
                    <a:pt x="61" y="61"/>
                  </a:lnTo>
                  <a:lnTo>
                    <a:pt x="71" y="64"/>
                  </a:lnTo>
                  <a:lnTo>
                    <a:pt x="73" y="67"/>
                  </a:lnTo>
                  <a:lnTo>
                    <a:pt x="73" y="69"/>
                  </a:lnTo>
                  <a:lnTo>
                    <a:pt x="74" y="70"/>
                  </a:lnTo>
                  <a:lnTo>
                    <a:pt x="77" y="72"/>
                  </a:lnTo>
                  <a:lnTo>
                    <a:pt x="78" y="75"/>
                  </a:lnTo>
                  <a:lnTo>
                    <a:pt x="65" y="91"/>
                  </a:lnTo>
                  <a:lnTo>
                    <a:pt x="61" y="99"/>
                  </a:lnTo>
                  <a:lnTo>
                    <a:pt x="65" y="109"/>
                  </a:lnTo>
                  <a:lnTo>
                    <a:pt x="63" y="119"/>
                  </a:lnTo>
                  <a:lnTo>
                    <a:pt x="62" y="132"/>
                  </a:lnTo>
                  <a:lnTo>
                    <a:pt x="52" y="145"/>
                  </a:lnTo>
                  <a:lnTo>
                    <a:pt x="58" y="163"/>
                  </a:lnTo>
                  <a:lnTo>
                    <a:pt x="54" y="183"/>
                  </a:lnTo>
                  <a:lnTo>
                    <a:pt x="59" y="191"/>
                  </a:lnTo>
                  <a:lnTo>
                    <a:pt x="50" y="207"/>
                  </a:lnTo>
                  <a:lnTo>
                    <a:pt x="50" y="222"/>
                  </a:lnTo>
                  <a:lnTo>
                    <a:pt x="59" y="222"/>
                  </a:lnTo>
                  <a:lnTo>
                    <a:pt x="75" y="228"/>
                  </a:lnTo>
                  <a:lnTo>
                    <a:pt x="78" y="236"/>
                  </a:lnTo>
                  <a:lnTo>
                    <a:pt x="77" y="241"/>
                  </a:lnTo>
                  <a:lnTo>
                    <a:pt x="77" y="244"/>
                  </a:lnTo>
                  <a:lnTo>
                    <a:pt x="78" y="246"/>
                  </a:lnTo>
                  <a:lnTo>
                    <a:pt x="81" y="249"/>
                  </a:lnTo>
                  <a:lnTo>
                    <a:pt x="91" y="257"/>
                  </a:lnTo>
                  <a:lnTo>
                    <a:pt x="98" y="261"/>
                  </a:lnTo>
                  <a:lnTo>
                    <a:pt x="110" y="245"/>
                  </a:lnTo>
                  <a:lnTo>
                    <a:pt x="115" y="245"/>
                  </a:lnTo>
                  <a:lnTo>
                    <a:pt x="119" y="244"/>
                  </a:lnTo>
                  <a:lnTo>
                    <a:pt x="123" y="243"/>
                  </a:lnTo>
                  <a:lnTo>
                    <a:pt x="133" y="235"/>
                  </a:lnTo>
                  <a:lnTo>
                    <a:pt x="156" y="238"/>
                  </a:lnTo>
                  <a:lnTo>
                    <a:pt x="171" y="238"/>
                  </a:lnTo>
                  <a:lnTo>
                    <a:pt x="183" y="235"/>
                  </a:lnTo>
                  <a:lnTo>
                    <a:pt x="191" y="236"/>
                  </a:lnTo>
                  <a:lnTo>
                    <a:pt x="198" y="218"/>
                  </a:lnTo>
                  <a:lnTo>
                    <a:pt x="197" y="216"/>
                  </a:lnTo>
                  <a:lnTo>
                    <a:pt x="195" y="213"/>
                  </a:lnTo>
                  <a:lnTo>
                    <a:pt x="195" y="212"/>
                  </a:lnTo>
                  <a:lnTo>
                    <a:pt x="196" y="210"/>
                  </a:lnTo>
                  <a:lnTo>
                    <a:pt x="199" y="208"/>
                  </a:lnTo>
                  <a:lnTo>
                    <a:pt x="206" y="208"/>
                  </a:lnTo>
                  <a:lnTo>
                    <a:pt x="218" y="208"/>
                  </a:lnTo>
                  <a:lnTo>
                    <a:pt x="224" y="208"/>
                  </a:lnTo>
                  <a:lnTo>
                    <a:pt x="226" y="207"/>
                  </a:lnTo>
                  <a:lnTo>
                    <a:pt x="229" y="183"/>
                  </a:lnTo>
                  <a:lnTo>
                    <a:pt x="235" y="178"/>
                  </a:lnTo>
                  <a:lnTo>
                    <a:pt x="241" y="175"/>
                  </a:lnTo>
                  <a:lnTo>
                    <a:pt x="246" y="172"/>
                  </a:lnTo>
                  <a:lnTo>
                    <a:pt x="248" y="169"/>
                  </a:lnTo>
                  <a:lnTo>
                    <a:pt x="248" y="168"/>
                  </a:lnTo>
                  <a:lnTo>
                    <a:pt x="246" y="166"/>
                  </a:lnTo>
                  <a:lnTo>
                    <a:pt x="242" y="162"/>
                  </a:lnTo>
                  <a:lnTo>
                    <a:pt x="239" y="157"/>
                  </a:lnTo>
                  <a:lnTo>
                    <a:pt x="236" y="144"/>
                  </a:lnTo>
                  <a:lnTo>
                    <a:pt x="241" y="131"/>
                  </a:lnTo>
                  <a:lnTo>
                    <a:pt x="244" y="123"/>
                  </a:lnTo>
                  <a:lnTo>
                    <a:pt x="246" y="120"/>
                  </a:lnTo>
                  <a:lnTo>
                    <a:pt x="258" y="112"/>
                  </a:lnTo>
                  <a:lnTo>
                    <a:pt x="264" y="106"/>
                  </a:lnTo>
                  <a:lnTo>
                    <a:pt x="264" y="97"/>
                  </a:lnTo>
                  <a:lnTo>
                    <a:pt x="282" y="89"/>
                  </a:lnTo>
                  <a:lnTo>
                    <a:pt x="296" y="80"/>
                  </a:lnTo>
                  <a:lnTo>
                    <a:pt x="307" y="72"/>
                  </a:lnTo>
                  <a:lnTo>
                    <a:pt x="320" y="64"/>
                  </a:lnTo>
                  <a:lnTo>
                    <a:pt x="324" y="54"/>
                  </a:lnTo>
                  <a:lnTo>
                    <a:pt x="329" y="48"/>
                  </a:lnTo>
                  <a:lnTo>
                    <a:pt x="322" y="40"/>
                  </a:lnTo>
                  <a:lnTo>
                    <a:pt x="305" y="41"/>
                  </a:lnTo>
                  <a:lnTo>
                    <a:pt x="287" y="34"/>
                  </a:lnTo>
                  <a:lnTo>
                    <a:pt x="274" y="27"/>
                  </a:lnTo>
                  <a:lnTo>
                    <a:pt x="259" y="30"/>
                  </a:lnTo>
                  <a:lnTo>
                    <a:pt x="243" y="31"/>
                  </a:lnTo>
                  <a:lnTo>
                    <a:pt x="222" y="22"/>
                  </a:lnTo>
                  <a:lnTo>
                    <a:pt x="202" y="8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2699" y="2378"/>
              <a:ext cx="12" cy="18"/>
            </a:xfrm>
            <a:custGeom>
              <a:avLst/>
              <a:gdLst>
                <a:gd name="T0" fmla="*/ 14143492 w 14"/>
                <a:gd name="T1" fmla="*/ 0 h 20"/>
                <a:gd name="T2" fmla="*/ 14143492 w 14"/>
                <a:gd name="T3" fmla="*/ 0 h 20"/>
                <a:gd name="T4" fmla="*/ 7715250 w 14"/>
                <a:gd name="T5" fmla="*/ 7408703 h 20"/>
                <a:gd name="T6" fmla="*/ 3857625 w 14"/>
                <a:gd name="T7" fmla="*/ 11113611 h 20"/>
                <a:gd name="T8" fmla="*/ 0 w 14"/>
                <a:gd name="T9" fmla="*/ 14818517 h 20"/>
                <a:gd name="T10" fmla="*/ 0 w 14"/>
                <a:gd name="T11" fmla="*/ 14818517 h 20"/>
                <a:gd name="T12" fmla="*/ 1285875 w 14"/>
                <a:gd name="T13" fmla="*/ 22228334 h 20"/>
                <a:gd name="T14" fmla="*/ 3857625 w 14"/>
                <a:gd name="T15" fmla="*/ 24697531 h 20"/>
                <a:gd name="T16" fmla="*/ 6429375 w 14"/>
                <a:gd name="T17" fmla="*/ 24697531 h 20"/>
                <a:gd name="T18" fmla="*/ 7715250 w 14"/>
                <a:gd name="T19" fmla="*/ 24697531 h 20"/>
                <a:gd name="T20" fmla="*/ 7715250 w 14"/>
                <a:gd name="T21" fmla="*/ 24697531 h 20"/>
                <a:gd name="T22" fmla="*/ 18001116 w 14"/>
                <a:gd name="T23" fmla="*/ 23462932 h 20"/>
                <a:gd name="T24" fmla="*/ 12857617 w 14"/>
                <a:gd name="T25" fmla="*/ 7408703 h 20"/>
                <a:gd name="T26" fmla="*/ 14143492 w 14"/>
                <a:gd name="T27" fmla="*/ 0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20"/>
                <a:gd name="T44" fmla="*/ 14 w 14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20">
                  <a:moveTo>
                    <a:pt x="11" y="0"/>
                  </a:moveTo>
                  <a:lnTo>
                    <a:pt x="11" y="0"/>
                  </a:lnTo>
                  <a:lnTo>
                    <a:pt x="6" y="6"/>
                  </a:lnTo>
                  <a:lnTo>
                    <a:pt x="3" y="9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14" y="19"/>
                  </a:lnTo>
                  <a:lnTo>
                    <a:pt x="10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2729" y="2355"/>
              <a:ext cx="24" cy="23"/>
            </a:xfrm>
            <a:custGeom>
              <a:avLst/>
              <a:gdLst>
                <a:gd name="T0" fmla="*/ 24960443 w 27"/>
                <a:gd name="T1" fmla="*/ 0 h 26"/>
                <a:gd name="T2" fmla="*/ 4992536 w 27"/>
                <a:gd name="T3" fmla="*/ 9662748 h 26"/>
                <a:gd name="T4" fmla="*/ 4992536 w 27"/>
                <a:gd name="T5" fmla="*/ 9662748 h 26"/>
                <a:gd name="T6" fmla="*/ 2495709 w 27"/>
                <a:gd name="T7" fmla="*/ 12078433 h 26"/>
                <a:gd name="T8" fmla="*/ 0 w 27"/>
                <a:gd name="T9" fmla="*/ 14494119 h 26"/>
                <a:gd name="T10" fmla="*/ 0 w 27"/>
                <a:gd name="T11" fmla="*/ 16910904 h 26"/>
                <a:gd name="T12" fmla="*/ 0 w 27"/>
                <a:gd name="T13" fmla="*/ 18118751 h 26"/>
                <a:gd name="T14" fmla="*/ 0 w 27"/>
                <a:gd name="T15" fmla="*/ 18118751 h 26"/>
                <a:gd name="T16" fmla="*/ 3743563 w 27"/>
                <a:gd name="T17" fmla="*/ 18118751 h 26"/>
                <a:gd name="T18" fmla="*/ 6240390 w 27"/>
                <a:gd name="T19" fmla="*/ 16910904 h 26"/>
                <a:gd name="T20" fmla="*/ 11231809 w 27"/>
                <a:gd name="T21" fmla="*/ 14494119 h 26"/>
                <a:gd name="T22" fmla="*/ 11231809 w 27"/>
                <a:gd name="T23" fmla="*/ 14494119 h 26"/>
                <a:gd name="T24" fmla="*/ 11231809 w 27"/>
                <a:gd name="T25" fmla="*/ 19326594 h 26"/>
                <a:gd name="T26" fmla="*/ 9983955 w 27"/>
                <a:gd name="T27" fmla="*/ 22950123 h 26"/>
                <a:gd name="T28" fmla="*/ 11231809 w 27"/>
                <a:gd name="T29" fmla="*/ 24157966 h 26"/>
                <a:gd name="T30" fmla="*/ 11231809 w 27"/>
                <a:gd name="T31" fmla="*/ 24157966 h 26"/>
                <a:gd name="T32" fmla="*/ 16224342 w 27"/>
                <a:gd name="T33" fmla="*/ 28989338 h 26"/>
                <a:gd name="T34" fmla="*/ 21216880 w 27"/>
                <a:gd name="T35" fmla="*/ 31405023 h 26"/>
                <a:gd name="T36" fmla="*/ 23712589 w 27"/>
                <a:gd name="T37" fmla="*/ 31405023 h 26"/>
                <a:gd name="T38" fmla="*/ 24960443 w 27"/>
                <a:gd name="T39" fmla="*/ 30197180 h 26"/>
                <a:gd name="T40" fmla="*/ 24960443 w 27"/>
                <a:gd name="T41" fmla="*/ 30197180 h 26"/>
                <a:gd name="T42" fmla="*/ 28704005 w 27"/>
                <a:gd name="T43" fmla="*/ 27781495 h 26"/>
                <a:gd name="T44" fmla="*/ 31200831 w 27"/>
                <a:gd name="T45" fmla="*/ 22950123 h 26"/>
                <a:gd name="T46" fmla="*/ 33696539 w 27"/>
                <a:gd name="T47" fmla="*/ 16910904 h 26"/>
                <a:gd name="T48" fmla="*/ 33696539 w 27"/>
                <a:gd name="T49" fmla="*/ 16910904 h 26"/>
                <a:gd name="T50" fmla="*/ 31200831 w 27"/>
                <a:gd name="T51" fmla="*/ 10870591 h 26"/>
                <a:gd name="T52" fmla="*/ 28704005 w 27"/>
                <a:gd name="T53" fmla="*/ 6039217 h 26"/>
                <a:gd name="T54" fmla="*/ 24960443 w 27"/>
                <a:gd name="T55" fmla="*/ 0 h 2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"/>
                <a:gd name="T85" fmla="*/ 0 h 26"/>
                <a:gd name="T86" fmla="*/ 27 w 27"/>
                <a:gd name="T87" fmla="*/ 26 h 2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" h="26">
                  <a:moveTo>
                    <a:pt x="20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9" y="12"/>
                  </a:lnTo>
                  <a:lnTo>
                    <a:pt x="9" y="16"/>
                  </a:lnTo>
                  <a:lnTo>
                    <a:pt x="8" y="19"/>
                  </a:lnTo>
                  <a:lnTo>
                    <a:pt x="9" y="20"/>
                  </a:lnTo>
                  <a:lnTo>
                    <a:pt x="13" y="24"/>
                  </a:lnTo>
                  <a:lnTo>
                    <a:pt x="17" y="26"/>
                  </a:lnTo>
                  <a:lnTo>
                    <a:pt x="19" y="26"/>
                  </a:lnTo>
                  <a:lnTo>
                    <a:pt x="20" y="25"/>
                  </a:lnTo>
                  <a:lnTo>
                    <a:pt x="23" y="23"/>
                  </a:lnTo>
                  <a:lnTo>
                    <a:pt x="25" y="19"/>
                  </a:lnTo>
                  <a:lnTo>
                    <a:pt x="27" y="14"/>
                  </a:lnTo>
                  <a:lnTo>
                    <a:pt x="25" y="9"/>
                  </a:lnTo>
                  <a:lnTo>
                    <a:pt x="23" y="5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2449" y="2288"/>
              <a:ext cx="73" cy="155"/>
            </a:xfrm>
            <a:custGeom>
              <a:avLst/>
              <a:gdLst>
                <a:gd name="T0" fmla="*/ 22921481 w 83"/>
                <a:gd name="T1" fmla="*/ 12947723 h 173"/>
                <a:gd name="T2" fmla="*/ 21648567 w 83"/>
                <a:gd name="T3" fmla="*/ 32368737 h 173"/>
                <a:gd name="T4" fmla="*/ 26742478 w 83"/>
                <a:gd name="T5" fmla="*/ 58263046 h 173"/>
                <a:gd name="T6" fmla="*/ 26742478 w 83"/>
                <a:gd name="T7" fmla="*/ 58263046 h 173"/>
                <a:gd name="T8" fmla="*/ 24195523 w 83"/>
                <a:gd name="T9" fmla="*/ 78978959 h 173"/>
                <a:gd name="T10" fmla="*/ 24195523 w 83"/>
                <a:gd name="T11" fmla="*/ 78978959 h 173"/>
                <a:gd name="T12" fmla="*/ 17828693 w 83"/>
                <a:gd name="T13" fmla="*/ 112641435 h 173"/>
                <a:gd name="T14" fmla="*/ 7640869 w 83"/>
                <a:gd name="T15" fmla="*/ 128177787 h 173"/>
                <a:gd name="T16" fmla="*/ 5093913 w 83"/>
                <a:gd name="T17" fmla="*/ 141125506 h 173"/>
                <a:gd name="T18" fmla="*/ 0 w 83"/>
                <a:gd name="T19" fmla="*/ 151483489 h 173"/>
                <a:gd name="T20" fmla="*/ 7640869 w 83"/>
                <a:gd name="T21" fmla="*/ 155367008 h 173"/>
                <a:gd name="T22" fmla="*/ 25468436 w 83"/>
                <a:gd name="T23" fmla="*/ 145009025 h 173"/>
                <a:gd name="T24" fmla="*/ 21648567 w 83"/>
                <a:gd name="T25" fmla="*/ 155367008 h 173"/>
                <a:gd name="T26" fmla="*/ 12734782 w 83"/>
                <a:gd name="T27" fmla="*/ 160546551 h 173"/>
                <a:gd name="T28" fmla="*/ 15281738 w 83"/>
                <a:gd name="T29" fmla="*/ 165724955 h 173"/>
                <a:gd name="T30" fmla="*/ 28015392 w 83"/>
                <a:gd name="T31" fmla="*/ 165724955 h 173"/>
                <a:gd name="T32" fmla="*/ 25468436 w 83"/>
                <a:gd name="T33" fmla="*/ 174788017 h 173"/>
                <a:gd name="T34" fmla="*/ 22921481 w 83"/>
                <a:gd name="T35" fmla="*/ 183851079 h 173"/>
                <a:gd name="T36" fmla="*/ 25468436 w 83"/>
                <a:gd name="T37" fmla="*/ 199388569 h 173"/>
                <a:gd name="T38" fmla="*/ 17828693 w 83"/>
                <a:gd name="T39" fmla="*/ 222693098 h 173"/>
                <a:gd name="T40" fmla="*/ 35656258 w 83"/>
                <a:gd name="T41" fmla="*/ 222693098 h 173"/>
                <a:gd name="T42" fmla="*/ 61125823 w 83"/>
                <a:gd name="T43" fmla="*/ 223987983 h 173"/>
                <a:gd name="T44" fmla="*/ 73859473 w 83"/>
                <a:gd name="T45" fmla="*/ 213630036 h 173"/>
                <a:gd name="T46" fmla="*/ 75133532 w 83"/>
                <a:gd name="T47" fmla="*/ 198093684 h 173"/>
                <a:gd name="T48" fmla="*/ 84047313 w 83"/>
                <a:gd name="T49" fmla="*/ 178672674 h 173"/>
                <a:gd name="T50" fmla="*/ 76406446 w 83"/>
                <a:gd name="T51" fmla="*/ 165724955 h 173"/>
                <a:gd name="T52" fmla="*/ 82774399 w 83"/>
                <a:gd name="T53" fmla="*/ 141125506 h 173"/>
                <a:gd name="T54" fmla="*/ 75133532 w 83"/>
                <a:gd name="T55" fmla="*/ 117819839 h 173"/>
                <a:gd name="T56" fmla="*/ 86594268 w 83"/>
                <a:gd name="T57" fmla="*/ 100988601 h 173"/>
                <a:gd name="T58" fmla="*/ 89141224 w 83"/>
                <a:gd name="T59" fmla="*/ 69915879 h 173"/>
                <a:gd name="T60" fmla="*/ 85320226 w 83"/>
                <a:gd name="T61" fmla="*/ 54378389 h 173"/>
                <a:gd name="T62" fmla="*/ 85320226 w 83"/>
                <a:gd name="T63" fmla="*/ 54378389 h 173"/>
                <a:gd name="T64" fmla="*/ 86594268 w 83"/>
                <a:gd name="T65" fmla="*/ 51788617 h 173"/>
                <a:gd name="T66" fmla="*/ 89141224 w 83"/>
                <a:gd name="T67" fmla="*/ 49199984 h 173"/>
                <a:gd name="T68" fmla="*/ 89141224 w 83"/>
                <a:gd name="T69" fmla="*/ 49199984 h 173"/>
                <a:gd name="T70" fmla="*/ 105695871 w 83"/>
                <a:gd name="T71" fmla="*/ 28484080 h 173"/>
                <a:gd name="T72" fmla="*/ 101876002 w 83"/>
                <a:gd name="T73" fmla="*/ 22010790 h 173"/>
                <a:gd name="T74" fmla="*/ 96782090 w 83"/>
                <a:gd name="T75" fmla="*/ 10357952 h 173"/>
                <a:gd name="T76" fmla="*/ 81500357 w 83"/>
                <a:gd name="T77" fmla="*/ 7768178 h 173"/>
                <a:gd name="T78" fmla="*/ 73859473 w 83"/>
                <a:gd name="T79" fmla="*/ 14241471 h 173"/>
                <a:gd name="T80" fmla="*/ 52210914 w 83"/>
                <a:gd name="T81" fmla="*/ 11652838 h 173"/>
                <a:gd name="T82" fmla="*/ 44570048 w 83"/>
                <a:gd name="T83" fmla="*/ 0 h 173"/>
                <a:gd name="T84" fmla="*/ 22921481 w 83"/>
                <a:gd name="T85" fmla="*/ 12947723 h 1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3"/>
                <a:gd name="T130" fmla="*/ 0 h 173"/>
                <a:gd name="T131" fmla="*/ 83 w 83"/>
                <a:gd name="T132" fmla="*/ 173 h 1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3" h="173">
                  <a:moveTo>
                    <a:pt x="18" y="10"/>
                  </a:moveTo>
                  <a:lnTo>
                    <a:pt x="17" y="25"/>
                  </a:lnTo>
                  <a:lnTo>
                    <a:pt x="21" y="45"/>
                  </a:lnTo>
                  <a:lnTo>
                    <a:pt x="19" y="61"/>
                  </a:lnTo>
                  <a:lnTo>
                    <a:pt x="14" y="87"/>
                  </a:lnTo>
                  <a:lnTo>
                    <a:pt x="6" y="99"/>
                  </a:lnTo>
                  <a:lnTo>
                    <a:pt x="4" y="109"/>
                  </a:lnTo>
                  <a:lnTo>
                    <a:pt x="0" y="117"/>
                  </a:lnTo>
                  <a:lnTo>
                    <a:pt x="6" y="120"/>
                  </a:lnTo>
                  <a:lnTo>
                    <a:pt x="20" y="112"/>
                  </a:lnTo>
                  <a:lnTo>
                    <a:pt x="17" y="120"/>
                  </a:lnTo>
                  <a:lnTo>
                    <a:pt x="10" y="124"/>
                  </a:lnTo>
                  <a:lnTo>
                    <a:pt x="12" y="128"/>
                  </a:lnTo>
                  <a:lnTo>
                    <a:pt x="22" y="128"/>
                  </a:lnTo>
                  <a:lnTo>
                    <a:pt x="20" y="135"/>
                  </a:lnTo>
                  <a:lnTo>
                    <a:pt x="18" y="142"/>
                  </a:lnTo>
                  <a:lnTo>
                    <a:pt x="20" y="154"/>
                  </a:lnTo>
                  <a:lnTo>
                    <a:pt x="14" y="172"/>
                  </a:lnTo>
                  <a:lnTo>
                    <a:pt x="28" y="172"/>
                  </a:lnTo>
                  <a:lnTo>
                    <a:pt x="48" y="173"/>
                  </a:lnTo>
                  <a:lnTo>
                    <a:pt x="58" y="165"/>
                  </a:lnTo>
                  <a:lnTo>
                    <a:pt x="59" y="153"/>
                  </a:lnTo>
                  <a:lnTo>
                    <a:pt x="66" y="138"/>
                  </a:lnTo>
                  <a:lnTo>
                    <a:pt x="60" y="128"/>
                  </a:lnTo>
                  <a:lnTo>
                    <a:pt x="65" y="109"/>
                  </a:lnTo>
                  <a:lnTo>
                    <a:pt x="59" y="91"/>
                  </a:lnTo>
                  <a:lnTo>
                    <a:pt x="68" y="78"/>
                  </a:lnTo>
                  <a:lnTo>
                    <a:pt x="70" y="54"/>
                  </a:lnTo>
                  <a:lnTo>
                    <a:pt x="67" y="42"/>
                  </a:lnTo>
                  <a:lnTo>
                    <a:pt x="68" y="40"/>
                  </a:lnTo>
                  <a:lnTo>
                    <a:pt x="70" y="38"/>
                  </a:lnTo>
                  <a:lnTo>
                    <a:pt x="83" y="22"/>
                  </a:lnTo>
                  <a:lnTo>
                    <a:pt x="80" y="17"/>
                  </a:lnTo>
                  <a:lnTo>
                    <a:pt x="76" y="8"/>
                  </a:lnTo>
                  <a:lnTo>
                    <a:pt x="64" y="6"/>
                  </a:lnTo>
                  <a:lnTo>
                    <a:pt x="58" y="11"/>
                  </a:lnTo>
                  <a:lnTo>
                    <a:pt x="41" y="9"/>
                  </a:lnTo>
                  <a:lnTo>
                    <a:pt x="35" y="0"/>
                  </a:lnTo>
                  <a:lnTo>
                    <a:pt x="18" y="10"/>
                  </a:lnTo>
                  <a:close/>
                </a:path>
              </a:pathLst>
            </a:custGeom>
            <a:grpFill/>
            <a:ln w="7938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2559" y="1986"/>
              <a:ext cx="305" cy="294"/>
            </a:xfrm>
            <a:custGeom>
              <a:avLst/>
              <a:gdLst>
                <a:gd name="T0" fmla="*/ 212859073 w 340"/>
                <a:gd name="T1" fmla="*/ 15524155 h 328"/>
                <a:gd name="T2" fmla="*/ 171326054 w 340"/>
                <a:gd name="T3" fmla="*/ 68562646 h 328"/>
                <a:gd name="T4" fmla="*/ 179114065 w 340"/>
                <a:gd name="T5" fmla="*/ 81499266 h 328"/>
                <a:gd name="T6" fmla="*/ 168729671 w 340"/>
                <a:gd name="T7" fmla="*/ 82793609 h 328"/>
                <a:gd name="T8" fmla="*/ 150559544 w 340"/>
                <a:gd name="T9" fmla="*/ 93142663 h 328"/>
                <a:gd name="T10" fmla="*/ 115515739 w 340"/>
                <a:gd name="T11" fmla="*/ 75030965 h 328"/>
                <a:gd name="T12" fmla="*/ 99939718 w 340"/>
                <a:gd name="T13" fmla="*/ 93142663 h 328"/>
                <a:gd name="T14" fmla="*/ 112919356 w 340"/>
                <a:gd name="T15" fmla="*/ 134538881 h 328"/>
                <a:gd name="T16" fmla="*/ 70087557 w 340"/>
                <a:gd name="T17" fmla="*/ 130658128 h 328"/>
                <a:gd name="T18" fmla="*/ 36341401 w 340"/>
                <a:gd name="T19" fmla="*/ 120309074 h 328"/>
                <a:gd name="T20" fmla="*/ 1297623 w 340"/>
                <a:gd name="T21" fmla="*/ 134538881 h 328"/>
                <a:gd name="T22" fmla="*/ 14277265 w 340"/>
                <a:gd name="T23" fmla="*/ 146181141 h 328"/>
                <a:gd name="T24" fmla="*/ 14277265 w 340"/>
                <a:gd name="T25" fmla="*/ 161705327 h 328"/>
                <a:gd name="T26" fmla="*/ 51917431 w 340"/>
                <a:gd name="T27" fmla="*/ 179815888 h 328"/>
                <a:gd name="T28" fmla="*/ 58406681 w 340"/>
                <a:gd name="T29" fmla="*/ 182403436 h 328"/>
                <a:gd name="T30" fmla="*/ 70087557 w 340"/>
                <a:gd name="T31" fmla="*/ 182403436 h 328"/>
                <a:gd name="T32" fmla="*/ 97344473 w 340"/>
                <a:gd name="T33" fmla="*/ 194046833 h 328"/>
                <a:gd name="T34" fmla="*/ 97344473 w 340"/>
                <a:gd name="T35" fmla="*/ 217332490 h 328"/>
                <a:gd name="T36" fmla="*/ 107727728 w 340"/>
                <a:gd name="T37" fmla="*/ 232855503 h 328"/>
                <a:gd name="T38" fmla="*/ 111621734 w 340"/>
                <a:gd name="T39" fmla="*/ 239323805 h 328"/>
                <a:gd name="T40" fmla="*/ 133685865 w 340"/>
                <a:gd name="T41" fmla="*/ 258728708 h 328"/>
                <a:gd name="T42" fmla="*/ 122004988 w 340"/>
                <a:gd name="T43" fmla="*/ 266490215 h 328"/>
                <a:gd name="T44" fmla="*/ 123302610 w 340"/>
                <a:gd name="T45" fmla="*/ 269077763 h 328"/>
                <a:gd name="T46" fmla="*/ 144069120 w 340"/>
                <a:gd name="T47" fmla="*/ 310474052 h 328"/>
                <a:gd name="T48" fmla="*/ 102536101 w 340"/>
                <a:gd name="T49" fmla="*/ 379037817 h 328"/>
                <a:gd name="T50" fmla="*/ 123302610 w 340"/>
                <a:gd name="T51" fmla="*/ 393267625 h 328"/>
                <a:gd name="T52" fmla="*/ 134984627 w 340"/>
                <a:gd name="T53" fmla="*/ 399735926 h 328"/>
                <a:gd name="T54" fmla="*/ 160942799 w 340"/>
                <a:gd name="T55" fmla="*/ 408790638 h 328"/>
                <a:gd name="T56" fmla="*/ 186900936 w 340"/>
                <a:gd name="T57" fmla="*/ 407497433 h 328"/>
                <a:gd name="T58" fmla="*/ 242711216 w 340"/>
                <a:gd name="T59" fmla="*/ 424314789 h 328"/>
                <a:gd name="T60" fmla="*/ 264776486 w 340"/>
                <a:gd name="T61" fmla="*/ 393267625 h 328"/>
                <a:gd name="T62" fmla="*/ 316693971 w 340"/>
                <a:gd name="T63" fmla="*/ 379037817 h 328"/>
                <a:gd name="T64" fmla="*/ 377695878 w 340"/>
                <a:gd name="T65" fmla="*/ 398441584 h 328"/>
                <a:gd name="T66" fmla="*/ 424421664 w 340"/>
                <a:gd name="T67" fmla="*/ 358338571 h 328"/>
                <a:gd name="T68" fmla="*/ 408845642 w 340"/>
                <a:gd name="T69" fmla="*/ 338934805 h 328"/>
                <a:gd name="T70" fmla="*/ 395867143 w 340"/>
                <a:gd name="T71" fmla="*/ 327291408 h 328"/>
                <a:gd name="T72" fmla="*/ 398462387 w 340"/>
                <a:gd name="T73" fmla="*/ 322117449 h 328"/>
                <a:gd name="T74" fmla="*/ 394568382 w 340"/>
                <a:gd name="T75" fmla="*/ 298831792 h 328"/>
                <a:gd name="T76" fmla="*/ 402356393 w 340"/>
                <a:gd name="T77" fmla="*/ 254847955 h 328"/>
                <a:gd name="T78" fmla="*/ 377695878 w 340"/>
                <a:gd name="T79" fmla="*/ 239323805 h 328"/>
                <a:gd name="T80" fmla="*/ 375100634 w 340"/>
                <a:gd name="T81" fmla="*/ 225093997 h 328"/>
                <a:gd name="T82" fmla="*/ 385483888 w 340"/>
                <a:gd name="T83" fmla="*/ 205689093 h 328"/>
                <a:gd name="T84" fmla="*/ 397164765 w 340"/>
                <a:gd name="T85" fmla="*/ 197927587 h 328"/>
                <a:gd name="T86" fmla="*/ 402356393 w 340"/>
                <a:gd name="T87" fmla="*/ 179815888 h 328"/>
                <a:gd name="T88" fmla="*/ 414037269 w 340"/>
                <a:gd name="T89" fmla="*/ 170761176 h 328"/>
                <a:gd name="T90" fmla="*/ 427016908 w 340"/>
                <a:gd name="T91" fmla="*/ 95729074 h 328"/>
                <a:gd name="T92" fmla="*/ 358226990 w 340"/>
                <a:gd name="T93" fmla="*/ 82793609 h 328"/>
                <a:gd name="T94" fmla="*/ 334864097 w 340"/>
                <a:gd name="T95" fmla="*/ 59507934 h 328"/>
                <a:gd name="T96" fmla="*/ 295926251 w 340"/>
                <a:gd name="T97" fmla="*/ 29753967 h 328"/>
                <a:gd name="T98" fmla="*/ 255690854 w 340"/>
                <a:gd name="T99" fmla="*/ 14229812 h 3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40"/>
                <a:gd name="T151" fmla="*/ 0 h 328"/>
                <a:gd name="T152" fmla="*/ 340 w 340"/>
                <a:gd name="T153" fmla="*/ 328 h 3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40" h="328">
                  <a:moveTo>
                    <a:pt x="197" y="0"/>
                  </a:moveTo>
                  <a:lnTo>
                    <a:pt x="169" y="5"/>
                  </a:lnTo>
                  <a:lnTo>
                    <a:pt x="164" y="12"/>
                  </a:lnTo>
                  <a:lnTo>
                    <a:pt x="164" y="32"/>
                  </a:lnTo>
                  <a:lnTo>
                    <a:pt x="149" y="45"/>
                  </a:lnTo>
                  <a:lnTo>
                    <a:pt x="132" y="53"/>
                  </a:lnTo>
                  <a:lnTo>
                    <a:pt x="130" y="60"/>
                  </a:lnTo>
                  <a:lnTo>
                    <a:pt x="138" y="63"/>
                  </a:lnTo>
                  <a:lnTo>
                    <a:pt x="136" y="64"/>
                  </a:lnTo>
                  <a:lnTo>
                    <a:pt x="130" y="64"/>
                  </a:lnTo>
                  <a:lnTo>
                    <a:pt x="126" y="65"/>
                  </a:lnTo>
                  <a:lnTo>
                    <a:pt x="122" y="68"/>
                  </a:lnTo>
                  <a:lnTo>
                    <a:pt x="116" y="72"/>
                  </a:lnTo>
                  <a:lnTo>
                    <a:pt x="100" y="72"/>
                  </a:lnTo>
                  <a:lnTo>
                    <a:pt x="89" y="66"/>
                  </a:lnTo>
                  <a:lnTo>
                    <a:pt x="89" y="58"/>
                  </a:lnTo>
                  <a:lnTo>
                    <a:pt x="84" y="57"/>
                  </a:lnTo>
                  <a:lnTo>
                    <a:pt x="72" y="56"/>
                  </a:lnTo>
                  <a:lnTo>
                    <a:pt x="77" y="72"/>
                  </a:lnTo>
                  <a:lnTo>
                    <a:pt x="80" y="79"/>
                  </a:lnTo>
                  <a:lnTo>
                    <a:pt x="86" y="97"/>
                  </a:lnTo>
                  <a:lnTo>
                    <a:pt x="87" y="104"/>
                  </a:lnTo>
                  <a:lnTo>
                    <a:pt x="79" y="96"/>
                  </a:lnTo>
                  <a:lnTo>
                    <a:pt x="65" y="98"/>
                  </a:lnTo>
                  <a:lnTo>
                    <a:pt x="54" y="101"/>
                  </a:lnTo>
                  <a:lnTo>
                    <a:pt x="46" y="95"/>
                  </a:lnTo>
                  <a:lnTo>
                    <a:pt x="35" y="93"/>
                  </a:lnTo>
                  <a:lnTo>
                    <a:pt x="28" y="93"/>
                  </a:lnTo>
                  <a:lnTo>
                    <a:pt x="24" y="102"/>
                  </a:lnTo>
                  <a:lnTo>
                    <a:pt x="10" y="98"/>
                  </a:lnTo>
                  <a:lnTo>
                    <a:pt x="1" y="104"/>
                  </a:lnTo>
                  <a:lnTo>
                    <a:pt x="0" y="111"/>
                  </a:lnTo>
                  <a:lnTo>
                    <a:pt x="9" y="110"/>
                  </a:lnTo>
                  <a:lnTo>
                    <a:pt x="11" y="113"/>
                  </a:lnTo>
                  <a:lnTo>
                    <a:pt x="5" y="117"/>
                  </a:lnTo>
                  <a:lnTo>
                    <a:pt x="3" y="121"/>
                  </a:lnTo>
                  <a:lnTo>
                    <a:pt x="11" y="125"/>
                  </a:lnTo>
                  <a:lnTo>
                    <a:pt x="13" y="129"/>
                  </a:lnTo>
                  <a:lnTo>
                    <a:pt x="25" y="129"/>
                  </a:lnTo>
                  <a:lnTo>
                    <a:pt x="40" y="139"/>
                  </a:lnTo>
                  <a:lnTo>
                    <a:pt x="42" y="140"/>
                  </a:lnTo>
                  <a:lnTo>
                    <a:pt x="45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0" y="142"/>
                  </a:lnTo>
                  <a:lnTo>
                    <a:pt x="60" y="149"/>
                  </a:lnTo>
                  <a:lnTo>
                    <a:pt x="75" y="150"/>
                  </a:lnTo>
                  <a:lnTo>
                    <a:pt x="77" y="155"/>
                  </a:lnTo>
                  <a:lnTo>
                    <a:pt x="69" y="158"/>
                  </a:lnTo>
                  <a:lnTo>
                    <a:pt x="75" y="168"/>
                  </a:lnTo>
                  <a:lnTo>
                    <a:pt x="80" y="177"/>
                  </a:lnTo>
                  <a:lnTo>
                    <a:pt x="83" y="180"/>
                  </a:lnTo>
                  <a:lnTo>
                    <a:pt x="84" y="184"/>
                  </a:lnTo>
                  <a:lnTo>
                    <a:pt x="86" y="185"/>
                  </a:lnTo>
                  <a:lnTo>
                    <a:pt x="93" y="189"/>
                  </a:lnTo>
                  <a:lnTo>
                    <a:pt x="96" y="192"/>
                  </a:lnTo>
                  <a:lnTo>
                    <a:pt x="103" y="200"/>
                  </a:lnTo>
                  <a:lnTo>
                    <a:pt x="98" y="203"/>
                  </a:lnTo>
                  <a:lnTo>
                    <a:pt x="94" y="206"/>
                  </a:lnTo>
                  <a:lnTo>
                    <a:pt x="94" y="207"/>
                  </a:lnTo>
                  <a:lnTo>
                    <a:pt x="95" y="208"/>
                  </a:lnTo>
                  <a:lnTo>
                    <a:pt x="101" y="211"/>
                  </a:lnTo>
                  <a:lnTo>
                    <a:pt x="103" y="214"/>
                  </a:lnTo>
                  <a:lnTo>
                    <a:pt x="111" y="240"/>
                  </a:lnTo>
                  <a:lnTo>
                    <a:pt x="98" y="221"/>
                  </a:lnTo>
                  <a:lnTo>
                    <a:pt x="95" y="247"/>
                  </a:lnTo>
                  <a:lnTo>
                    <a:pt x="79" y="293"/>
                  </a:lnTo>
                  <a:lnTo>
                    <a:pt x="87" y="298"/>
                  </a:lnTo>
                  <a:lnTo>
                    <a:pt x="95" y="304"/>
                  </a:lnTo>
                  <a:lnTo>
                    <a:pt x="101" y="308"/>
                  </a:lnTo>
                  <a:lnTo>
                    <a:pt x="104" y="309"/>
                  </a:lnTo>
                  <a:lnTo>
                    <a:pt x="114" y="313"/>
                  </a:lnTo>
                  <a:lnTo>
                    <a:pt x="121" y="315"/>
                  </a:lnTo>
                  <a:lnTo>
                    <a:pt x="124" y="316"/>
                  </a:lnTo>
                  <a:lnTo>
                    <a:pt x="134" y="315"/>
                  </a:lnTo>
                  <a:lnTo>
                    <a:pt x="144" y="315"/>
                  </a:lnTo>
                  <a:lnTo>
                    <a:pt x="154" y="313"/>
                  </a:lnTo>
                  <a:lnTo>
                    <a:pt x="167" y="321"/>
                  </a:lnTo>
                  <a:lnTo>
                    <a:pt x="187" y="328"/>
                  </a:lnTo>
                  <a:lnTo>
                    <a:pt x="205" y="325"/>
                  </a:lnTo>
                  <a:lnTo>
                    <a:pt x="205" y="315"/>
                  </a:lnTo>
                  <a:lnTo>
                    <a:pt x="204" y="304"/>
                  </a:lnTo>
                  <a:lnTo>
                    <a:pt x="214" y="295"/>
                  </a:lnTo>
                  <a:lnTo>
                    <a:pt x="227" y="290"/>
                  </a:lnTo>
                  <a:lnTo>
                    <a:pt x="244" y="293"/>
                  </a:lnTo>
                  <a:lnTo>
                    <a:pt x="257" y="293"/>
                  </a:lnTo>
                  <a:lnTo>
                    <a:pt x="267" y="297"/>
                  </a:lnTo>
                  <a:lnTo>
                    <a:pt x="291" y="308"/>
                  </a:lnTo>
                  <a:lnTo>
                    <a:pt x="304" y="297"/>
                  </a:lnTo>
                  <a:lnTo>
                    <a:pt x="320" y="282"/>
                  </a:lnTo>
                  <a:lnTo>
                    <a:pt x="327" y="277"/>
                  </a:lnTo>
                  <a:lnTo>
                    <a:pt x="322" y="263"/>
                  </a:lnTo>
                  <a:lnTo>
                    <a:pt x="315" y="262"/>
                  </a:lnTo>
                  <a:lnTo>
                    <a:pt x="310" y="259"/>
                  </a:lnTo>
                  <a:lnTo>
                    <a:pt x="305" y="255"/>
                  </a:lnTo>
                  <a:lnTo>
                    <a:pt x="305" y="253"/>
                  </a:lnTo>
                  <a:lnTo>
                    <a:pt x="305" y="252"/>
                  </a:lnTo>
                  <a:lnTo>
                    <a:pt x="307" y="249"/>
                  </a:lnTo>
                  <a:lnTo>
                    <a:pt x="310" y="245"/>
                  </a:lnTo>
                  <a:lnTo>
                    <a:pt x="311" y="240"/>
                  </a:lnTo>
                  <a:lnTo>
                    <a:pt x="304" y="231"/>
                  </a:lnTo>
                  <a:lnTo>
                    <a:pt x="313" y="219"/>
                  </a:lnTo>
                  <a:lnTo>
                    <a:pt x="308" y="209"/>
                  </a:lnTo>
                  <a:lnTo>
                    <a:pt x="310" y="197"/>
                  </a:lnTo>
                  <a:lnTo>
                    <a:pt x="304" y="185"/>
                  </a:lnTo>
                  <a:lnTo>
                    <a:pt x="297" y="180"/>
                  </a:lnTo>
                  <a:lnTo>
                    <a:pt x="291" y="185"/>
                  </a:lnTo>
                  <a:lnTo>
                    <a:pt x="287" y="192"/>
                  </a:lnTo>
                  <a:lnTo>
                    <a:pt x="282" y="186"/>
                  </a:lnTo>
                  <a:lnTo>
                    <a:pt x="289" y="174"/>
                  </a:lnTo>
                  <a:lnTo>
                    <a:pt x="293" y="163"/>
                  </a:lnTo>
                  <a:lnTo>
                    <a:pt x="297" y="159"/>
                  </a:lnTo>
                  <a:lnTo>
                    <a:pt x="304" y="155"/>
                  </a:lnTo>
                  <a:lnTo>
                    <a:pt x="306" y="153"/>
                  </a:lnTo>
                  <a:lnTo>
                    <a:pt x="310" y="149"/>
                  </a:lnTo>
                  <a:lnTo>
                    <a:pt x="312" y="144"/>
                  </a:lnTo>
                  <a:lnTo>
                    <a:pt x="310" y="139"/>
                  </a:lnTo>
                  <a:lnTo>
                    <a:pt x="320" y="140"/>
                  </a:lnTo>
                  <a:lnTo>
                    <a:pt x="327" y="135"/>
                  </a:lnTo>
                  <a:lnTo>
                    <a:pt x="319" y="132"/>
                  </a:lnTo>
                  <a:lnTo>
                    <a:pt x="329" y="98"/>
                  </a:lnTo>
                  <a:lnTo>
                    <a:pt x="340" y="75"/>
                  </a:lnTo>
                  <a:lnTo>
                    <a:pt x="329" y="74"/>
                  </a:lnTo>
                  <a:lnTo>
                    <a:pt x="298" y="67"/>
                  </a:lnTo>
                  <a:lnTo>
                    <a:pt x="296" y="61"/>
                  </a:lnTo>
                  <a:lnTo>
                    <a:pt x="276" y="64"/>
                  </a:lnTo>
                  <a:lnTo>
                    <a:pt x="277" y="56"/>
                  </a:lnTo>
                  <a:lnTo>
                    <a:pt x="270" y="59"/>
                  </a:lnTo>
                  <a:lnTo>
                    <a:pt x="258" y="46"/>
                  </a:lnTo>
                  <a:lnTo>
                    <a:pt x="254" y="32"/>
                  </a:lnTo>
                  <a:lnTo>
                    <a:pt x="244" y="43"/>
                  </a:lnTo>
                  <a:lnTo>
                    <a:pt x="228" y="23"/>
                  </a:lnTo>
                  <a:lnTo>
                    <a:pt x="213" y="19"/>
                  </a:lnTo>
                  <a:lnTo>
                    <a:pt x="207" y="12"/>
                  </a:lnTo>
                  <a:lnTo>
                    <a:pt x="197" y="11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2874" y="2262"/>
              <a:ext cx="23" cy="55"/>
            </a:xfrm>
            <a:custGeom>
              <a:avLst/>
              <a:gdLst>
                <a:gd name="T0" fmla="*/ 28352353 w 24"/>
                <a:gd name="T1" fmla="*/ 0 h 60"/>
                <a:gd name="T2" fmla="*/ 24099442 w 24"/>
                <a:gd name="T3" fmla="*/ 9486794 h 60"/>
                <a:gd name="T4" fmla="*/ 22681408 w 24"/>
                <a:gd name="T5" fmla="*/ 18973588 h 60"/>
                <a:gd name="T6" fmla="*/ 15593615 w 24"/>
                <a:gd name="T7" fmla="*/ 17618498 h 60"/>
                <a:gd name="T8" fmla="*/ 5670947 w 24"/>
                <a:gd name="T9" fmla="*/ 29816638 h 60"/>
                <a:gd name="T10" fmla="*/ 5670947 w 24"/>
                <a:gd name="T11" fmla="*/ 29816638 h 60"/>
                <a:gd name="T12" fmla="*/ 1418035 w 24"/>
                <a:gd name="T13" fmla="*/ 33881907 h 60"/>
                <a:gd name="T14" fmla="*/ 0 w 24"/>
                <a:gd name="T15" fmla="*/ 37948340 h 60"/>
                <a:gd name="T16" fmla="*/ 0 w 24"/>
                <a:gd name="T17" fmla="*/ 40658529 h 60"/>
                <a:gd name="T18" fmla="*/ 0 w 24"/>
                <a:gd name="T19" fmla="*/ 40658529 h 60"/>
                <a:gd name="T20" fmla="*/ 1418035 w 24"/>
                <a:gd name="T21" fmla="*/ 43368708 h 60"/>
                <a:gd name="T22" fmla="*/ 2834878 w 24"/>
                <a:gd name="T23" fmla="*/ 50145320 h 60"/>
                <a:gd name="T24" fmla="*/ 7087791 w 24"/>
                <a:gd name="T25" fmla="*/ 59632112 h 60"/>
                <a:gd name="T26" fmla="*/ 9922670 w 24"/>
                <a:gd name="T27" fmla="*/ 66408725 h 60"/>
                <a:gd name="T28" fmla="*/ 9922670 w 24"/>
                <a:gd name="T29" fmla="*/ 66408725 h 60"/>
                <a:gd name="T30" fmla="*/ 8505825 w 24"/>
                <a:gd name="T31" fmla="*/ 70475158 h 60"/>
                <a:gd name="T32" fmla="*/ 8505825 w 24"/>
                <a:gd name="T33" fmla="*/ 73185337 h 60"/>
                <a:gd name="T34" fmla="*/ 9922670 w 24"/>
                <a:gd name="T35" fmla="*/ 74540427 h 60"/>
                <a:gd name="T36" fmla="*/ 9922670 w 24"/>
                <a:gd name="T37" fmla="*/ 74540427 h 60"/>
                <a:gd name="T38" fmla="*/ 12758738 w 24"/>
                <a:gd name="T39" fmla="*/ 77251788 h 60"/>
                <a:gd name="T40" fmla="*/ 15593615 w 24"/>
                <a:gd name="T41" fmla="*/ 79961968 h 60"/>
                <a:gd name="T42" fmla="*/ 17011649 w 24"/>
                <a:gd name="T43" fmla="*/ 81317057 h 60"/>
                <a:gd name="T44" fmla="*/ 18428493 w 24"/>
                <a:gd name="T45" fmla="*/ 81317057 h 60"/>
                <a:gd name="T46" fmla="*/ 19846531 w 24"/>
                <a:gd name="T47" fmla="*/ 79961968 h 60"/>
                <a:gd name="T48" fmla="*/ 19846531 w 24"/>
                <a:gd name="T49" fmla="*/ 79961968 h 60"/>
                <a:gd name="T50" fmla="*/ 24099442 w 24"/>
                <a:gd name="T51" fmla="*/ 67763814 h 60"/>
                <a:gd name="T52" fmla="*/ 29769197 w 24"/>
                <a:gd name="T53" fmla="*/ 52856664 h 60"/>
                <a:gd name="T54" fmla="*/ 29769197 w 24"/>
                <a:gd name="T55" fmla="*/ 52856664 h 60"/>
                <a:gd name="T56" fmla="*/ 32604074 w 24"/>
                <a:gd name="T57" fmla="*/ 40658529 h 60"/>
                <a:gd name="T58" fmla="*/ 34022108 w 24"/>
                <a:gd name="T59" fmla="*/ 31171728 h 60"/>
                <a:gd name="T60" fmla="*/ 34022108 w 24"/>
                <a:gd name="T61" fmla="*/ 31171728 h 60"/>
                <a:gd name="T62" fmla="*/ 31187231 w 24"/>
                <a:gd name="T63" fmla="*/ 23040026 h 60"/>
                <a:gd name="T64" fmla="*/ 28352353 w 24"/>
                <a:gd name="T65" fmla="*/ 17618498 h 60"/>
                <a:gd name="T66" fmla="*/ 34022108 w 24"/>
                <a:gd name="T67" fmla="*/ 6776615 h 60"/>
                <a:gd name="T68" fmla="*/ 28352353 w 24"/>
                <a:gd name="T69" fmla="*/ 0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60"/>
                <a:gd name="T107" fmla="*/ 24 w 24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60">
                  <a:moveTo>
                    <a:pt x="20" y="0"/>
                  </a:moveTo>
                  <a:lnTo>
                    <a:pt x="17" y="7"/>
                  </a:lnTo>
                  <a:lnTo>
                    <a:pt x="16" y="14"/>
                  </a:lnTo>
                  <a:lnTo>
                    <a:pt x="11" y="13"/>
                  </a:lnTo>
                  <a:lnTo>
                    <a:pt x="4" y="22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2" y="37"/>
                  </a:lnTo>
                  <a:lnTo>
                    <a:pt x="5" y="44"/>
                  </a:lnTo>
                  <a:lnTo>
                    <a:pt x="7" y="49"/>
                  </a:lnTo>
                  <a:lnTo>
                    <a:pt x="6" y="52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9" y="57"/>
                  </a:lnTo>
                  <a:lnTo>
                    <a:pt x="11" y="59"/>
                  </a:lnTo>
                  <a:lnTo>
                    <a:pt x="12" y="60"/>
                  </a:lnTo>
                  <a:lnTo>
                    <a:pt x="13" y="60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1" y="39"/>
                  </a:lnTo>
                  <a:lnTo>
                    <a:pt x="23" y="30"/>
                  </a:lnTo>
                  <a:lnTo>
                    <a:pt x="24" y="23"/>
                  </a:lnTo>
                  <a:lnTo>
                    <a:pt x="22" y="17"/>
                  </a:lnTo>
                  <a:lnTo>
                    <a:pt x="20" y="13"/>
                  </a:lnTo>
                  <a:lnTo>
                    <a:pt x="24" y="5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2808" y="2098"/>
              <a:ext cx="111" cy="65"/>
            </a:xfrm>
            <a:custGeom>
              <a:avLst/>
              <a:gdLst>
                <a:gd name="T0" fmla="*/ 74000205 w 124"/>
                <a:gd name="T1" fmla="*/ 10515953 h 72"/>
                <a:gd name="T2" fmla="*/ 54526532 w 124"/>
                <a:gd name="T3" fmla="*/ 13144940 h 72"/>
                <a:gd name="T4" fmla="*/ 40246293 w 124"/>
                <a:gd name="T5" fmla="*/ 14460007 h 72"/>
                <a:gd name="T6" fmla="*/ 42843011 w 124"/>
                <a:gd name="T7" fmla="*/ 28920013 h 72"/>
                <a:gd name="T8" fmla="*/ 35052849 w 124"/>
                <a:gd name="T9" fmla="*/ 39435971 h 72"/>
                <a:gd name="T10" fmla="*/ 20772611 w 124"/>
                <a:gd name="T11" fmla="*/ 49951919 h 72"/>
                <a:gd name="T12" fmla="*/ 0 w 124"/>
                <a:gd name="T13" fmla="*/ 77556874 h 72"/>
                <a:gd name="T14" fmla="*/ 10385736 w 124"/>
                <a:gd name="T15" fmla="*/ 90701810 h 72"/>
                <a:gd name="T16" fmla="*/ 27263836 w 124"/>
                <a:gd name="T17" fmla="*/ 80185862 h 72"/>
                <a:gd name="T18" fmla="*/ 33755060 w 124"/>
                <a:gd name="T19" fmla="*/ 84129915 h 72"/>
                <a:gd name="T20" fmla="*/ 37649576 w 124"/>
                <a:gd name="T21" fmla="*/ 93330797 h 72"/>
                <a:gd name="T22" fmla="*/ 42843011 w 124"/>
                <a:gd name="T23" fmla="*/ 94645864 h 72"/>
                <a:gd name="T24" fmla="*/ 54526532 w 124"/>
                <a:gd name="T25" fmla="*/ 88072823 h 72"/>
                <a:gd name="T26" fmla="*/ 68807909 w 124"/>
                <a:gd name="T27" fmla="*/ 89387890 h 72"/>
                <a:gd name="T28" fmla="*/ 84387094 w 124"/>
                <a:gd name="T29" fmla="*/ 77556874 h 72"/>
                <a:gd name="T30" fmla="*/ 101264050 w 124"/>
                <a:gd name="T31" fmla="*/ 84129915 h 72"/>
                <a:gd name="T32" fmla="*/ 103860767 w 124"/>
                <a:gd name="T33" fmla="*/ 94645864 h 72"/>
                <a:gd name="T34" fmla="*/ 114246499 w 124"/>
                <a:gd name="T35" fmla="*/ 77556874 h 72"/>
                <a:gd name="T36" fmla="*/ 127228948 w 124"/>
                <a:gd name="T37" fmla="*/ 74927869 h 72"/>
                <a:gd name="T38" fmla="*/ 141510325 w 124"/>
                <a:gd name="T39" fmla="*/ 78871941 h 72"/>
                <a:gd name="T40" fmla="*/ 159686245 w 124"/>
                <a:gd name="T41" fmla="*/ 68354829 h 72"/>
                <a:gd name="T42" fmla="*/ 159686245 w 124"/>
                <a:gd name="T43" fmla="*/ 68354829 h 72"/>
                <a:gd name="T44" fmla="*/ 160984035 w 124"/>
                <a:gd name="T45" fmla="*/ 53895973 h 72"/>
                <a:gd name="T46" fmla="*/ 160984035 w 124"/>
                <a:gd name="T47" fmla="*/ 53895973 h 72"/>
                <a:gd name="T48" fmla="*/ 159686245 w 124"/>
                <a:gd name="T49" fmla="*/ 51266986 h 72"/>
                <a:gd name="T50" fmla="*/ 157089528 w 124"/>
                <a:gd name="T51" fmla="*/ 49951919 h 72"/>
                <a:gd name="T52" fmla="*/ 153195021 w 124"/>
                <a:gd name="T53" fmla="*/ 48637999 h 72"/>
                <a:gd name="T54" fmla="*/ 153195021 w 124"/>
                <a:gd name="T55" fmla="*/ 48637999 h 72"/>
                <a:gd name="T56" fmla="*/ 148001550 w 124"/>
                <a:gd name="T57" fmla="*/ 51266986 h 72"/>
                <a:gd name="T58" fmla="*/ 145404832 w 124"/>
                <a:gd name="T59" fmla="*/ 53895973 h 72"/>
                <a:gd name="T60" fmla="*/ 145404832 w 124"/>
                <a:gd name="T61" fmla="*/ 53895973 h 72"/>
                <a:gd name="T62" fmla="*/ 144107043 w 124"/>
                <a:gd name="T63" fmla="*/ 52580906 h 72"/>
                <a:gd name="T64" fmla="*/ 144107043 w 124"/>
                <a:gd name="T65" fmla="*/ 52580906 h 72"/>
                <a:gd name="T66" fmla="*/ 131124594 w 124"/>
                <a:gd name="T67" fmla="*/ 36806975 h 72"/>
                <a:gd name="T68" fmla="*/ 141510325 w 124"/>
                <a:gd name="T69" fmla="*/ 10515953 h 72"/>
                <a:gd name="T70" fmla="*/ 97369543 w 124"/>
                <a:gd name="T71" fmla="*/ 0 h 72"/>
                <a:gd name="T72" fmla="*/ 74000205 w 124"/>
                <a:gd name="T73" fmla="*/ 10515953 h 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72"/>
                <a:gd name="T113" fmla="*/ 124 w 124"/>
                <a:gd name="T114" fmla="*/ 72 h 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72">
                  <a:moveTo>
                    <a:pt x="57" y="8"/>
                  </a:moveTo>
                  <a:lnTo>
                    <a:pt x="42" y="10"/>
                  </a:lnTo>
                  <a:lnTo>
                    <a:pt x="31" y="11"/>
                  </a:lnTo>
                  <a:lnTo>
                    <a:pt x="33" y="22"/>
                  </a:lnTo>
                  <a:lnTo>
                    <a:pt x="27" y="30"/>
                  </a:lnTo>
                  <a:lnTo>
                    <a:pt x="16" y="38"/>
                  </a:lnTo>
                  <a:lnTo>
                    <a:pt x="0" y="59"/>
                  </a:lnTo>
                  <a:lnTo>
                    <a:pt x="8" y="69"/>
                  </a:lnTo>
                  <a:lnTo>
                    <a:pt x="21" y="61"/>
                  </a:lnTo>
                  <a:lnTo>
                    <a:pt x="26" y="64"/>
                  </a:lnTo>
                  <a:lnTo>
                    <a:pt x="29" y="71"/>
                  </a:lnTo>
                  <a:lnTo>
                    <a:pt x="33" y="72"/>
                  </a:lnTo>
                  <a:lnTo>
                    <a:pt x="42" y="67"/>
                  </a:lnTo>
                  <a:lnTo>
                    <a:pt x="53" y="68"/>
                  </a:lnTo>
                  <a:lnTo>
                    <a:pt x="65" y="59"/>
                  </a:lnTo>
                  <a:lnTo>
                    <a:pt x="78" y="64"/>
                  </a:lnTo>
                  <a:lnTo>
                    <a:pt x="80" y="72"/>
                  </a:lnTo>
                  <a:lnTo>
                    <a:pt x="88" y="59"/>
                  </a:lnTo>
                  <a:lnTo>
                    <a:pt x="98" y="57"/>
                  </a:lnTo>
                  <a:lnTo>
                    <a:pt x="109" y="60"/>
                  </a:lnTo>
                  <a:lnTo>
                    <a:pt x="123" y="52"/>
                  </a:lnTo>
                  <a:lnTo>
                    <a:pt x="124" y="41"/>
                  </a:lnTo>
                  <a:lnTo>
                    <a:pt x="123" y="39"/>
                  </a:lnTo>
                  <a:lnTo>
                    <a:pt x="121" y="38"/>
                  </a:lnTo>
                  <a:lnTo>
                    <a:pt x="118" y="37"/>
                  </a:lnTo>
                  <a:lnTo>
                    <a:pt x="114" y="39"/>
                  </a:lnTo>
                  <a:lnTo>
                    <a:pt x="112" y="41"/>
                  </a:lnTo>
                  <a:lnTo>
                    <a:pt x="111" y="40"/>
                  </a:lnTo>
                  <a:lnTo>
                    <a:pt x="101" y="28"/>
                  </a:lnTo>
                  <a:lnTo>
                    <a:pt x="109" y="8"/>
                  </a:lnTo>
                  <a:lnTo>
                    <a:pt x="75" y="0"/>
                  </a:lnTo>
                  <a:lnTo>
                    <a:pt x="57" y="8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4" name="Freeform 43"/>
            <p:cNvSpPr>
              <a:spLocks/>
            </p:cNvSpPr>
            <p:nvPr/>
          </p:nvSpPr>
          <p:spPr bwMode="auto">
            <a:xfrm>
              <a:off x="2830" y="2125"/>
              <a:ext cx="275" cy="293"/>
            </a:xfrm>
            <a:custGeom>
              <a:avLst/>
              <a:gdLst>
                <a:gd name="T0" fmla="*/ 231278420 w 305"/>
                <a:gd name="T1" fmla="*/ 53236012 h 326"/>
                <a:gd name="T2" fmla="*/ 228679505 w 305"/>
                <a:gd name="T3" fmla="*/ 25969064 h 326"/>
                <a:gd name="T4" fmla="*/ 187101426 w 305"/>
                <a:gd name="T5" fmla="*/ 11685510 h 326"/>
                <a:gd name="T6" fmla="*/ 150721177 w 305"/>
                <a:gd name="T7" fmla="*/ 3894790 h 326"/>
                <a:gd name="T8" fmla="*/ 129932102 w 305"/>
                <a:gd name="T9" fmla="*/ 10387627 h 326"/>
                <a:gd name="T10" fmla="*/ 122135357 w 305"/>
                <a:gd name="T11" fmla="*/ 11685510 h 326"/>
                <a:gd name="T12" fmla="*/ 122135357 w 305"/>
                <a:gd name="T13" fmla="*/ 20775253 h 326"/>
                <a:gd name="T14" fmla="*/ 119537582 w 305"/>
                <a:gd name="T15" fmla="*/ 23372159 h 326"/>
                <a:gd name="T16" fmla="*/ 107843605 w 305"/>
                <a:gd name="T17" fmla="*/ 31162875 h 326"/>
                <a:gd name="T18" fmla="*/ 79257821 w 305"/>
                <a:gd name="T19" fmla="*/ 31162875 h 326"/>
                <a:gd name="T20" fmla="*/ 63666593 w 305"/>
                <a:gd name="T21" fmla="*/ 33759781 h 326"/>
                <a:gd name="T22" fmla="*/ 35081940 w 305"/>
                <a:gd name="T23" fmla="*/ 48042201 h 326"/>
                <a:gd name="T24" fmla="*/ 5197832 w 305"/>
                <a:gd name="T25" fmla="*/ 57131940 h 326"/>
                <a:gd name="T26" fmla="*/ 9095064 w 305"/>
                <a:gd name="T27" fmla="*/ 79205085 h 326"/>
                <a:gd name="T28" fmla="*/ 5197832 w 305"/>
                <a:gd name="T29" fmla="*/ 106472024 h 326"/>
                <a:gd name="T30" fmla="*/ 0 w 305"/>
                <a:gd name="T31" fmla="*/ 131143196 h 326"/>
                <a:gd name="T32" fmla="*/ 24687421 w 305"/>
                <a:gd name="T33" fmla="*/ 138933913 h 326"/>
                <a:gd name="T34" fmla="*/ 45476469 w 305"/>
                <a:gd name="T35" fmla="*/ 150619453 h 326"/>
                <a:gd name="T36" fmla="*/ 72761656 w 305"/>
                <a:gd name="T37" fmla="*/ 131143196 h 326"/>
                <a:gd name="T38" fmla="*/ 102645775 w 305"/>
                <a:gd name="T39" fmla="*/ 146724629 h 326"/>
                <a:gd name="T40" fmla="*/ 128632644 w 305"/>
                <a:gd name="T41" fmla="*/ 202557564 h 326"/>
                <a:gd name="T42" fmla="*/ 149421719 w 305"/>
                <a:gd name="T43" fmla="*/ 218138998 h 326"/>
                <a:gd name="T44" fmla="*/ 161115697 w 305"/>
                <a:gd name="T45" fmla="*/ 228526620 h 326"/>
                <a:gd name="T46" fmla="*/ 175407449 w 305"/>
                <a:gd name="T47" fmla="*/ 242809031 h 326"/>
                <a:gd name="T48" fmla="*/ 189700341 w 305"/>
                <a:gd name="T49" fmla="*/ 258390464 h 326"/>
                <a:gd name="T50" fmla="*/ 194897031 w 305"/>
                <a:gd name="T51" fmla="*/ 263584275 h 326"/>
                <a:gd name="T52" fmla="*/ 214386613 w 305"/>
                <a:gd name="T53" fmla="*/ 280464731 h 326"/>
                <a:gd name="T54" fmla="*/ 237774567 w 305"/>
                <a:gd name="T55" fmla="*/ 281762614 h 326"/>
                <a:gd name="T56" fmla="*/ 259863064 w 305"/>
                <a:gd name="T57" fmla="*/ 302537929 h 326"/>
                <a:gd name="T58" fmla="*/ 266359211 w 305"/>
                <a:gd name="T59" fmla="*/ 305134835 h 326"/>
                <a:gd name="T60" fmla="*/ 298842299 w 305"/>
                <a:gd name="T61" fmla="*/ 320716268 h 326"/>
                <a:gd name="T62" fmla="*/ 306639044 w 305"/>
                <a:gd name="T63" fmla="*/ 342789396 h 326"/>
                <a:gd name="T64" fmla="*/ 322230253 w 305"/>
                <a:gd name="T65" fmla="*/ 375251285 h 326"/>
                <a:gd name="T66" fmla="*/ 309236819 w 305"/>
                <a:gd name="T67" fmla="*/ 399921318 h 326"/>
                <a:gd name="T68" fmla="*/ 309236819 w 305"/>
                <a:gd name="T69" fmla="*/ 423293467 h 326"/>
                <a:gd name="T70" fmla="*/ 332624773 w 305"/>
                <a:gd name="T71" fmla="*/ 381742979 h 326"/>
                <a:gd name="T72" fmla="*/ 332624773 w 305"/>
                <a:gd name="T73" fmla="*/ 381742979 h 326"/>
                <a:gd name="T74" fmla="*/ 333924230 w 305"/>
                <a:gd name="T75" fmla="*/ 379146073 h 326"/>
                <a:gd name="T76" fmla="*/ 339122060 w 305"/>
                <a:gd name="T77" fmla="*/ 375251285 h 326"/>
                <a:gd name="T78" fmla="*/ 349516580 w 305"/>
                <a:gd name="T79" fmla="*/ 368758451 h 326"/>
                <a:gd name="T80" fmla="*/ 354713270 w 305"/>
                <a:gd name="T81" fmla="*/ 362266757 h 326"/>
                <a:gd name="T82" fmla="*/ 352114355 w 305"/>
                <a:gd name="T83" fmla="*/ 357072946 h 326"/>
                <a:gd name="T84" fmla="*/ 336523145 w 305"/>
                <a:gd name="T85" fmla="*/ 340192490 h 326"/>
                <a:gd name="T86" fmla="*/ 353413812 w 305"/>
                <a:gd name="T87" fmla="*/ 310328646 h 326"/>
                <a:gd name="T88" fmla="*/ 388495744 w 305"/>
                <a:gd name="T89" fmla="*/ 333700796 h 326"/>
                <a:gd name="T90" fmla="*/ 378101224 w 305"/>
                <a:gd name="T91" fmla="*/ 301240046 h 326"/>
                <a:gd name="T92" fmla="*/ 353413812 w 305"/>
                <a:gd name="T93" fmla="*/ 283061636 h 326"/>
                <a:gd name="T94" fmla="*/ 310536276 w 305"/>
                <a:gd name="T95" fmla="*/ 260987369 h 326"/>
                <a:gd name="T96" fmla="*/ 305339586 w 305"/>
                <a:gd name="T97" fmla="*/ 241511148 h 326"/>
                <a:gd name="T98" fmla="*/ 289747165 w 305"/>
                <a:gd name="T99" fmla="*/ 248002842 h 326"/>
                <a:gd name="T100" fmla="*/ 270257583 w 305"/>
                <a:gd name="T101" fmla="*/ 233720431 h 326"/>
                <a:gd name="T102" fmla="*/ 266359211 w 305"/>
                <a:gd name="T103" fmla="*/ 229824503 h 326"/>
                <a:gd name="T104" fmla="*/ 258563606 w 305"/>
                <a:gd name="T105" fmla="*/ 222033786 h 326"/>
                <a:gd name="T106" fmla="*/ 233877334 w 305"/>
                <a:gd name="T107" fmla="*/ 172693720 h 326"/>
                <a:gd name="T108" fmla="*/ 188400883 w 305"/>
                <a:gd name="T109" fmla="*/ 114262740 h 326"/>
                <a:gd name="T110" fmla="*/ 190999798 w 305"/>
                <a:gd name="T111" fmla="*/ 72713373 h 326"/>
                <a:gd name="T112" fmla="*/ 235175652 w 305"/>
                <a:gd name="T113" fmla="*/ 67519562 h 3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5"/>
                <a:gd name="T172" fmla="*/ 0 h 326"/>
                <a:gd name="T173" fmla="*/ 305 w 305"/>
                <a:gd name="T174" fmla="*/ 326 h 3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5" h="326">
                  <a:moveTo>
                    <a:pt x="181" y="52"/>
                  </a:moveTo>
                  <a:lnTo>
                    <a:pt x="178" y="41"/>
                  </a:lnTo>
                  <a:lnTo>
                    <a:pt x="175" y="31"/>
                  </a:lnTo>
                  <a:lnTo>
                    <a:pt x="176" y="20"/>
                  </a:lnTo>
                  <a:lnTo>
                    <a:pt x="155" y="15"/>
                  </a:lnTo>
                  <a:lnTo>
                    <a:pt x="144" y="9"/>
                  </a:lnTo>
                  <a:lnTo>
                    <a:pt x="140" y="0"/>
                  </a:lnTo>
                  <a:lnTo>
                    <a:pt x="116" y="3"/>
                  </a:lnTo>
                  <a:lnTo>
                    <a:pt x="112" y="10"/>
                  </a:lnTo>
                  <a:lnTo>
                    <a:pt x="100" y="8"/>
                  </a:lnTo>
                  <a:lnTo>
                    <a:pt x="94" y="9"/>
                  </a:lnTo>
                  <a:lnTo>
                    <a:pt x="95" y="13"/>
                  </a:lnTo>
                  <a:lnTo>
                    <a:pt x="94" y="16"/>
                  </a:lnTo>
                  <a:lnTo>
                    <a:pt x="92" y="18"/>
                  </a:lnTo>
                  <a:lnTo>
                    <a:pt x="85" y="22"/>
                  </a:lnTo>
                  <a:lnTo>
                    <a:pt x="83" y="24"/>
                  </a:lnTo>
                  <a:lnTo>
                    <a:pt x="69" y="24"/>
                  </a:lnTo>
                  <a:lnTo>
                    <a:pt x="61" y="24"/>
                  </a:lnTo>
                  <a:lnTo>
                    <a:pt x="56" y="31"/>
                  </a:lnTo>
                  <a:lnTo>
                    <a:pt x="49" y="26"/>
                  </a:lnTo>
                  <a:lnTo>
                    <a:pt x="37" y="25"/>
                  </a:lnTo>
                  <a:lnTo>
                    <a:pt x="27" y="37"/>
                  </a:lnTo>
                  <a:lnTo>
                    <a:pt x="16" y="36"/>
                  </a:lnTo>
                  <a:lnTo>
                    <a:pt x="4" y="44"/>
                  </a:lnTo>
                  <a:lnTo>
                    <a:pt x="3" y="53"/>
                  </a:lnTo>
                  <a:lnTo>
                    <a:pt x="7" y="61"/>
                  </a:lnTo>
                  <a:lnTo>
                    <a:pt x="2" y="73"/>
                  </a:lnTo>
                  <a:lnTo>
                    <a:pt x="4" y="82"/>
                  </a:lnTo>
                  <a:lnTo>
                    <a:pt x="2" y="96"/>
                  </a:lnTo>
                  <a:lnTo>
                    <a:pt x="0" y="101"/>
                  </a:lnTo>
                  <a:lnTo>
                    <a:pt x="9" y="106"/>
                  </a:lnTo>
                  <a:lnTo>
                    <a:pt x="19" y="107"/>
                  </a:lnTo>
                  <a:lnTo>
                    <a:pt x="24" y="121"/>
                  </a:lnTo>
                  <a:lnTo>
                    <a:pt x="35" y="116"/>
                  </a:lnTo>
                  <a:lnTo>
                    <a:pt x="47" y="101"/>
                  </a:lnTo>
                  <a:lnTo>
                    <a:pt x="56" y="101"/>
                  </a:lnTo>
                  <a:lnTo>
                    <a:pt x="67" y="109"/>
                  </a:lnTo>
                  <a:lnTo>
                    <a:pt x="79" y="113"/>
                  </a:lnTo>
                  <a:lnTo>
                    <a:pt x="91" y="121"/>
                  </a:lnTo>
                  <a:lnTo>
                    <a:pt x="99" y="156"/>
                  </a:lnTo>
                  <a:lnTo>
                    <a:pt x="105" y="163"/>
                  </a:lnTo>
                  <a:lnTo>
                    <a:pt x="115" y="168"/>
                  </a:lnTo>
                  <a:lnTo>
                    <a:pt x="116" y="174"/>
                  </a:lnTo>
                  <a:lnTo>
                    <a:pt x="124" y="176"/>
                  </a:lnTo>
                  <a:lnTo>
                    <a:pt x="135" y="187"/>
                  </a:lnTo>
                  <a:lnTo>
                    <a:pt x="143" y="195"/>
                  </a:lnTo>
                  <a:lnTo>
                    <a:pt x="146" y="199"/>
                  </a:lnTo>
                  <a:lnTo>
                    <a:pt x="150" y="203"/>
                  </a:lnTo>
                  <a:lnTo>
                    <a:pt x="155" y="209"/>
                  </a:lnTo>
                  <a:lnTo>
                    <a:pt x="165" y="216"/>
                  </a:lnTo>
                  <a:lnTo>
                    <a:pt x="183" y="217"/>
                  </a:lnTo>
                  <a:lnTo>
                    <a:pt x="192" y="226"/>
                  </a:lnTo>
                  <a:lnTo>
                    <a:pt x="200" y="233"/>
                  </a:lnTo>
                  <a:lnTo>
                    <a:pt x="205" y="235"/>
                  </a:lnTo>
                  <a:lnTo>
                    <a:pt x="220" y="241"/>
                  </a:lnTo>
                  <a:lnTo>
                    <a:pt x="230" y="247"/>
                  </a:lnTo>
                  <a:lnTo>
                    <a:pt x="236" y="264"/>
                  </a:lnTo>
                  <a:lnTo>
                    <a:pt x="248" y="289"/>
                  </a:lnTo>
                  <a:lnTo>
                    <a:pt x="243" y="302"/>
                  </a:lnTo>
                  <a:lnTo>
                    <a:pt x="238" y="308"/>
                  </a:lnTo>
                  <a:lnTo>
                    <a:pt x="234" y="317"/>
                  </a:lnTo>
                  <a:lnTo>
                    <a:pt x="238" y="326"/>
                  </a:lnTo>
                  <a:lnTo>
                    <a:pt x="251" y="315"/>
                  </a:lnTo>
                  <a:lnTo>
                    <a:pt x="256" y="294"/>
                  </a:lnTo>
                  <a:lnTo>
                    <a:pt x="256" y="293"/>
                  </a:lnTo>
                  <a:lnTo>
                    <a:pt x="257" y="292"/>
                  </a:lnTo>
                  <a:lnTo>
                    <a:pt x="261" y="289"/>
                  </a:lnTo>
                  <a:lnTo>
                    <a:pt x="266" y="286"/>
                  </a:lnTo>
                  <a:lnTo>
                    <a:pt x="269" y="284"/>
                  </a:lnTo>
                  <a:lnTo>
                    <a:pt x="272" y="281"/>
                  </a:lnTo>
                  <a:lnTo>
                    <a:pt x="273" y="279"/>
                  </a:lnTo>
                  <a:lnTo>
                    <a:pt x="271" y="275"/>
                  </a:lnTo>
                  <a:lnTo>
                    <a:pt x="266" y="270"/>
                  </a:lnTo>
                  <a:lnTo>
                    <a:pt x="259" y="262"/>
                  </a:lnTo>
                  <a:lnTo>
                    <a:pt x="261" y="243"/>
                  </a:lnTo>
                  <a:lnTo>
                    <a:pt x="272" y="239"/>
                  </a:lnTo>
                  <a:lnTo>
                    <a:pt x="290" y="249"/>
                  </a:lnTo>
                  <a:lnTo>
                    <a:pt x="299" y="257"/>
                  </a:lnTo>
                  <a:lnTo>
                    <a:pt x="305" y="249"/>
                  </a:lnTo>
                  <a:lnTo>
                    <a:pt x="291" y="232"/>
                  </a:lnTo>
                  <a:lnTo>
                    <a:pt x="279" y="225"/>
                  </a:lnTo>
                  <a:lnTo>
                    <a:pt x="272" y="218"/>
                  </a:lnTo>
                  <a:lnTo>
                    <a:pt x="248" y="206"/>
                  </a:lnTo>
                  <a:lnTo>
                    <a:pt x="239" y="201"/>
                  </a:lnTo>
                  <a:lnTo>
                    <a:pt x="244" y="189"/>
                  </a:lnTo>
                  <a:lnTo>
                    <a:pt x="235" y="186"/>
                  </a:lnTo>
                  <a:lnTo>
                    <a:pt x="223" y="191"/>
                  </a:lnTo>
                  <a:lnTo>
                    <a:pt x="215" y="184"/>
                  </a:lnTo>
                  <a:lnTo>
                    <a:pt x="208" y="180"/>
                  </a:lnTo>
                  <a:lnTo>
                    <a:pt x="205" y="177"/>
                  </a:lnTo>
                  <a:lnTo>
                    <a:pt x="203" y="175"/>
                  </a:lnTo>
                  <a:lnTo>
                    <a:pt x="199" y="171"/>
                  </a:lnTo>
                  <a:lnTo>
                    <a:pt x="191" y="154"/>
                  </a:lnTo>
                  <a:lnTo>
                    <a:pt x="180" y="133"/>
                  </a:lnTo>
                  <a:lnTo>
                    <a:pt x="154" y="112"/>
                  </a:lnTo>
                  <a:lnTo>
                    <a:pt x="145" y="88"/>
                  </a:lnTo>
                  <a:lnTo>
                    <a:pt x="146" y="74"/>
                  </a:lnTo>
                  <a:lnTo>
                    <a:pt x="147" y="56"/>
                  </a:lnTo>
                  <a:lnTo>
                    <a:pt x="166" y="54"/>
                  </a:lnTo>
                  <a:lnTo>
                    <a:pt x="181" y="52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5" name="Freeform 44"/>
            <p:cNvSpPr>
              <a:spLocks/>
            </p:cNvSpPr>
            <p:nvPr/>
          </p:nvSpPr>
          <p:spPr bwMode="auto">
            <a:xfrm>
              <a:off x="2859" y="2323"/>
              <a:ext cx="40" cy="69"/>
            </a:xfrm>
            <a:custGeom>
              <a:avLst/>
              <a:gdLst>
                <a:gd name="T0" fmla="*/ 42654685 w 44"/>
                <a:gd name="T1" fmla="*/ 0 h 77"/>
                <a:gd name="T2" fmla="*/ 23993764 w 44"/>
                <a:gd name="T3" fmla="*/ 18001216 h 77"/>
                <a:gd name="T4" fmla="*/ 13329227 w 44"/>
                <a:gd name="T5" fmla="*/ 16715335 h 77"/>
                <a:gd name="T6" fmla="*/ 3999345 w 44"/>
                <a:gd name="T7" fmla="*/ 7715293 h 77"/>
                <a:gd name="T8" fmla="*/ 3999345 w 44"/>
                <a:gd name="T9" fmla="*/ 7715293 h 77"/>
                <a:gd name="T10" fmla="*/ 1333500 w 44"/>
                <a:gd name="T11" fmla="*/ 15429453 h 77"/>
                <a:gd name="T12" fmla="*/ 0 w 44"/>
                <a:gd name="T13" fmla="*/ 20572985 h 77"/>
                <a:gd name="T14" fmla="*/ 0 w 44"/>
                <a:gd name="T15" fmla="*/ 23144748 h 77"/>
                <a:gd name="T16" fmla="*/ 1333500 w 44"/>
                <a:gd name="T17" fmla="*/ 25716512 h 77"/>
                <a:gd name="T18" fmla="*/ 1333500 w 44"/>
                <a:gd name="T19" fmla="*/ 25716512 h 77"/>
                <a:gd name="T20" fmla="*/ 6665191 w 44"/>
                <a:gd name="T21" fmla="*/ 29574158 h 77"/>
                <a:gd name="T22" fmla="*/ 11996882 w 44"/>
                <a:gd name="T23" fmla="*/ 37288324 h 77"/>
                <a:gd name="T24" fmla="*/ 17328571 w 44"/>
                <a:gd name="T25" fmla="*/ 46289497 h 77"/>
                <a:gd name="T26" fmla="*/ 10663383 w 44"/>
                <a:gd name="T27" fmla="*/ 66862472 h 77"/>
                <a:gd name="T28" fmla="*/ 19994420 w 44"/>
                <a:gd name="T29" fmla="*/ 83577820 h 77"/>
                <a:gd name="T30" fmla="*/ 21327920 w 44"/>
                <a:gd name="T31" fmla="*/ 99007269 h 77"/>
                <a:gd name="T32" fmla="*/ 31991298 w 44"/>
                <a:gd name="T33" fmla="*/ 88721348 h 77"/>
                <a:gd name="T34" fmla="*/ 41322340 w 44"/>
                <a:gd name="T35" fmla="*/ 86149584 h 77"/>
                <a:gd name="T36" fmla="*/ 41322340 w 44"/>
                <a:gd name="T37" fmla="*/ 86149584 h 77"/>
                <a:gd name="T38" fmla="*/ 43988185 w 44"/>
                <a:gd name="T39" fmla="*/ 88721348 h 77"/>
                <a:gd name="T40" fmla="*/ 47987529 w 44"/>
                <a:gd name="T41" fmla="*/ 88721348 h 77"/>
                <a:gd name="T42" fmla="*/ 47987529 w 44"/>
                <a:gd name="T43" fmla="*/ 87435466 h 77"/>
                <a:gd name="T44" fmla="*/ 47987529 w 44"/>
                <a:gd name="T45" fmla="*/ 87435466 h 77"/>
                <a:gd name="T46" fmla="*/ 50653373 w 44"/>
                <a:gd name="T47" fmla="*/ 74576647 h 77"/>
                <a:gd name="T48" fmla="*/ 51985718 w 44"/>
                <a:gd name="T49" fmla="*/ 64290709 h 77"/>
                <a:gd name="T50" fmla="*/ 54651563 w 44"/>
                <a:gd name="T51" fmla="*/ 45003615 h 77"/>
                <a:gd name="T52" fmla="*/ 53319218 w 44"/>
                <a:gd name="T53" fmla="*/ 38574205 h 77"/>
                <a:gd name="T54" fmla="*/ 58650907 w 44"/>
                <a:gd name="T55" fmla="*/ 30858905 h 77"/>
                <a:gd name="T56" fmla="*/ 50653373 w 44"/>
                <a:gd name="T57" fmla="*/ 15429453 h 77"/>
                <a:gd name="T58" fmla="*/ 50653373 w 44"/>
                <a:gd name="T59" fmla="*/ 0 h 77"/>
                <a:gd name="T60" fmla="*/ 42654685 w 44"/>
                <a:gd name="T61" fmla="*/ 0 h 7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4"/>
                <a:gd name="T94" fmla="*/ 0 h 77"/>
                <a:gd name="T95" fmla="*/ 44 w 44"/>
                <a:gd name="T96" fmla="*/ 77 h 7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4" h="77">
                  <a:moveTo>
                    <a:pt x="32" y="0"/>
                  </a:moveTo>
                  <a:lnTo>
                    <a:pt x="18" y="14"/>
                  </a:lnTo>
                  <a:lnTo>
                    <a:pt x="10" y="13"/>
                  </a:lnTo>
                  <a:lnTo>
                    <a:pt x="3" y="6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5" y="23"/>
                  </a:lnTo>
                  <a:lnTo>
                    <a:pt x="9" y="29"/>
                  </a:lnTo>
                  <a:lnTo>
                    <a:pt x="13" y="36"/>
                  </a:lnTo>
                  <a:lnTo>
                    <a:pt x="8" y="52"/>
                  </a:lnTo>
                  <a:lnTo>
                    <a:pt x="15" y="65"/>
                  </a:lnTo>
                  <a:lnTo>
                    <a:pt x="16" y="77"/>
                  </a:lnTo>
                  <a:lnTo>
                    <a:pt x="24" y="69"/>
                  </a:lnTo>
                  <a:lnTo>
                    <a:pt x="31" y="67"/>
                  </a:lnTo>
                  <a:lnTo>
                    <a:pt x="33" y="69"/>
                  </a:lnTo>
                  <a:lnTo>
                    <a:pt x="36" y="69"/>
                  </a:lnTo>
                  <a:lnTo>
                    <a:pt x="36" y="68"/>
                  </a:lnTo>
                  <a:lnTo>
                    <a:pt x="38" y="58"/>
                  </a:lnTo>
                  <a:lnTo>
                    <a:pt x="39" y="50"/>
                  </a:lnTo>
                  <a:lnTo>
                    <a:pt x="41" y="35"/>
                  </a:lnTo>
                  <a:lnTo>
                    <a:pt x="40" y="30"/>
                  </a:lnTo>
                  <a:lnTo>
                    <a:pt x="44" y="24"/>
                  </a:lnTo>
                  <a:lnTo>
                    <a:pt x="38" y="12"/>
                  </a:lnTo>
                  <a:lnTo>
                    <a:pt x="38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6" name="Freeform 45"/>
            <p:cNvSpPr>
              <a:spLocks/>
            </p:cNvSpPr>
            <p:nvPr/>
          </p:nvSpPr>
          <p:spPr bwMode="auto">
            <a:xfrm>
              <a:off x="2963" y="2408"/>
              <a:ext cx="69" cy="53"/>
            </a:xfrm>
            <a:custGeom>
              <a:avLst/>
              <a:gdLst>
                <a:gd name="T0" fmla="*/ 25076924 w 76"/>
                <a:gd name="T1" fmla="*/ 4104607 h 57"/>
                <a:gd name="T2" fmla="*/ 25076924 w 76"/>
                <a:gd name="T3" fmla="*/ 4104607 h 57"/>
                <a:gd name="T4" fmla="*/ 21116867 w 76"/>
                <a:gd name="T5" fmla="*/ 5473200 h 57"/>
                <a:gd name="T6" fmla="*/ 17157954 w 76"/>
                <a:gd name="T7" fmla="*/ 6841791 h 57"/>
                <a:gd name="T8" fmla="*/ 11879027 w 76"/>
                <a:gd name="T9" fmla="*/ 6841791 h 57"/>
                <a:gd name="T10" fmla="*/ 5278930 w 76"/>
                <a:gd name="T11" fmla="*/ 13682413 h 57"/>
                <a:gd name="T12" fmla="*/ 5278930 w 76"/>
                <a:gd name="T13" fmla="*/ 13682413 h 57"/>
                <a:gd name="T14" fmla="*/ 3960058 w 76"/>
                <a:gd name="T15" fmla="*/ 13682413 h 57"/>
                <a:gd name="T16" fmla="*/ 0 w 76"/>
                <a:gd name="T17" fmla="*/ 16419596 h 57"/>
                <a:gd name="T18" fmla="*/ 0 w 76"/>
                <a:gd name="T19" fmla="*/ 16419596 h 57"/>
                <a:gd name="T20" fmla="*/ 0 w 76"/>
                <a:gd name="T21" fmla="*/ 17788188 h 57"/>
                <a:gd name="T22" fmla="*/ 1320020 w 76"/>
                <a:gd name="T23" fmla="*/ 21892798 h 57"/>
                <a:gd name="T24" fmla="*/ 5278930 w 76"/>
                <a:gd name="T25" fmla="*/ 23261390 h 57"/>
                <a:gd name="T26" fmla="*/ 5278930 w 76"/>
                <a:gd name="T27" fmla="*/ 23261390 h 57"/>
                <a:gd name="T28" fmla="*/ 14517916 w 76"/>
                <a:gd name="T29" fmla="*/ 27365995 h 57"/>
                <a:gd name="T30" fmla="*/ 21116867 w 76"/>
                <a:gd name="T31" fmla="*/ 32839192 h 57"/>
                <a:gd name="T32" fmla="*/ 29036982 w 76"/>
                <a:gd name="T33" fmla="*/ 38312390 h 57"/>
                <a:gd name="T34" fmla="*/ 35635928 w 76"/>
                <a:gd name="T35" fmla="*/ 43785596 h 57"/>
                <a:gd name="T36" fmla="*/ 35635928 w 76"/>
                <a:gd name="T37" fmla="*/ 43785596 h 57"/>
                <a:gd name="T38" fmla="*/ 40914864 w 76"/>
                <a:gd name="T39" fmla="*/ 46521610 h 57"/>
                <a:gd name="T40" fmla="*/ 47513811 w 76"/>
                <a:gd name="T41" fmla="*/ 51994807 h 57"/>
                <a:gd name="T42" fmla="*/ 54113906 w 76"/>
                <a:gd name="T43" fmla="*/ 57468004 h 57"/>
                <a:gd name="T44" fmla="*/ 65991780 w 76"/>
                <a:gd name="T45" fmla="*/ 57468004 h 57"/>
                <a:gd name="T46" fmla="*/ 88428675 w 76"/>
                <a:gd name="T47" fmla="*/ 77992220 h 57"/>
                <a:gd name="T48" fmla="*/ 88428675 w 76"/>
                <a:gd name="T49" fmla="*/ 77992220 h 57"/>
                <a:gd name="T50" fmla="*/ 91068713 w 76"/>
                <a:gd name="T51" fmla="*/ 72519004 h 57"/>
                <a:gd name="T52" fmla="*/ 95028770 w 76"/>
                <a:gd name="T53" fmla="*/ 64309793 h 57"/>
                <a:gd name="T54" fmla="*/ 95028770 w 76"/>
                <a:gd name="T55" fmla="*/ 64309793 h 57"/>
                <a:gd name="T56" fmla="*/ 95028770 w 76"/>
                <a:gd name="T57" fmla="*/ 50626215 h 57"/>
                <a:gd name="T58" fmla="*/ 95028770 w 76"/>
                <a:gd name="T59" fmla="*/ 36943798 h 57"/>
                <a:gd name="T60" fmla="*/ 98987678 w 76"/>
                <a:gd name="T61" fmla="*/ 12314991 h 57"/>
                <a:gd name="T62" fmla="*/ 100307698 w 76"/>
                <a:gd name="T63" fmla="*/ 0 h 57"/>
                <a:gd name="T64" fmla="*/ 89748694 w 76"/>
                <a:gd name="T65" fmla="*/ 6841791 h 57"/>
                <a:gd name="T66" fmla="*/ 89748694 w 76"/>
                <a:gd name="T67" fmla="*/ 6841791 h 57"/>
                <a:gd name="T68" fmla="*/ 77870820 w 76"/>
                <a:gd name="T69" fmla="*/ 13682413 h 57"/>
                <a:gd name="T70" fmla="*/ 69951837 w 76"/>
                <a:gd name="T71" fmla="*/ 17788188 h 57"/>
                <a:gd name="T72" fmla="*/ 67311799 w 76"/>
                <a:gd name="T73" fmla="*/ 21892798 h 57"/>
                <a:gd name="T74" fmla="*/ 67311799 w 76"/>
                <a:gd name="T75" fmla="*/ 21892798 h 57"/>
                <a:gd name="T76" fmla="*/ 67311799 w 76"/>
                <a:gd name="T77" fmla="*/ 21892798 h 57"/>
                <a:gd name="T78" fmla="*/ 65991780 w 76"/>
                <a:gd name="T79" fmla="*/ 21892798 h 57"/>
                <a:gd name="T80" fmla="*/ 63351742 w 76"/>
                <a:gd name="T81" fmla="*/ 17788188 h 57"/>
                <a:gd name="T82" fmla="*/ 58072814 w 76"/>
                <a:gd name="T83" fmla="*/ 13682413 h 57"/>
                <a:gd name="T84" fmla="*/ 47513811 w 76"/>
                <a:gd name="T85" fmla="*/ 16419596 h 57"/>
                <a:gd name="T86" fmla="*/ 25076924 w 76"/>
                <a:gd name="T87" fmla="*/ 4104607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57"/>
                <a:gd name="T134" fmla="*/ 76 w 76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57">
                  <a:moveTo>
                    <a:pt x="19" y="3"/>
                  </a:moveTo>
                  <a:lnTo>
                    <a:pt x="19" y="3"/>
                  </a:lnTo>
                  <a:lnTo>
                    <a:pt x="16" y="4"/>
                  </a:lnTo>
                  <a:lnTo>
                    <a:pt x="13" y="5"/>
                  </a:lnTo>
                  <a:lnTo>
                    <a:pt x="9" y="5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11" y="20"/>
                  </a:lnTo>
                  <a:lnTo>
                    <a:pt x="16" y="24"/>
                  </a:lnTo>
                  <a:lnTo>
                    <a:pt x="22" y="28"/>
                  </a:lnTo>
                  <a:lnTo>
                    <a:pt x="27" y="32"/>
                  </a:lnTo>
                  <a:lnTo>
                    <a:pt x="31" y="34"/>
                  </a:lnTo>
                  <a:lnTo>
                    <a:pt x="36" y="38"/>
                  </a:lnTo>
                  <a:lnTo>
                    <a:pt x="41" y="42"/>
                  </a:lnTo>
                  <a:lnTo>
                    <a:pt x="50" y="42"/>
                  </a:lnTo>
                  <a:lnTo>
                    <a:pt x="67" y="57"/>
                  </a:lnTo>
                  <a:lnTo>
                    <a:pt x="69" y="53"/>
                  </a:lnTo>
                  <a:lnTo>
                    <a:pt x="72" y="47"/>
                  </a:lnTo>
                  <a:lnTo>
                    <a:pt x="72" y="37"/>
                  </a:lnTo>
                  <a:lnTo>
                    <a:pt x="72" y="27"/>
                  </a:lnTo>
                  <a:lnTo>
                    <a:pt x="75" y="9"/>
                  </a:lnTo>
                  <a:lnTo>
                    <a:pt x="76" y="0"/>
                  </a:lnTo>
                  <a:lnTo>
                    <a:pt x="68" y="5"/>
                  </a:lnTo>
                  <a:lnTo>
                    <a:pt x="59" y="10"/>
                  </a:lnTo>
                  <a:lnTo>
                    <a:pt x="53" y="13"/>
                  </a:lnTo>
                  <a:lnTo>
                    <a:pt x="51" y="16"/>
                  </a:lnTo>
                  <a:lnTo>
                    <a:pt x="50" y="16"/>
                  </a:lnTo>
                  <a:lnTo>
                    <a:pt x="48" y="13"/>
                  </a:lnTo>
                  <a:lnTo>
                    <a:pt x="44" y="10"/>
                  </a:lnTo>
                  <a:lnTo>
                    <a:pt x="36" y="12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7" name="Freeform 46"/>
            <p:cNvSpPr>
              <a:spLocks/>
            </p:cNvSpPr>
            <p:nvPr/>
          </p:nvSpPr>
          <p:spPr bwMode="auto">
            <a:xfrm>
              <a:off x="2954" y="1979"/>
              <a:ext cx="161" cy="94"/>
            </a:xfrm>
            <a:custGeom>
              <a:avLst/>
              <a:gdLst>
                <a:gd name="T0" fmla="*/ 50823973 w 178"/>
                <a:gd name="T1" fmla="*/ 129611122 h 103"/>
                <a:gd name="T2" fmla="*/ 66462377 w 178"/>
                <a:gd name="T3" fmla="*/ 136292463 h 103"/>
                <a:gd name="T4" fmla="*/ 79494588 w 178"/>
                <a:gd name="T5" fmla="*/ 137628732 h 103"/>
                <a:gd name="T6" fmla="*/ 91223106 w 178"/>
                <a:gd name="T7" fmla="*/ 128274854 h 103"/>
                <a:gd name="T8" fmla="*/ 100345413 w 178"/>
                <a:gd name="T9" fmla="*/ 124267205 h 103"/>
                <a:gd name="T10" fmla="*/ 100345413 w 178"/>
                <a:gd name="T11" fmla="*/ 116249595 h 103"/>
                <a:gd name="T12" fmla="*/ 109467719 w 178"/>
                <a:gd name="T13" fmla="*/ 116249595 h 103"/>
                <a:gd name="T14" fmla="*/ 126409799 w 178"/>
                <a:gd name="T15" fmla="*/ 118922132 h 103"/>
                <a:gd name="T16" fmla="*/ 144654413 w 178"/>
                <a:gd name="T17" fmla="*/ 125603473 h 103"/>
                <a:gd name="T18" fmla="*/ 166807807 w 178"/>
                <a:gd name="T19" fmla="*/ 126938586 h 103"/>
                <a:gd name="T20" fmla="*/ 170717694 w 178"/>
                <a:gd name="T21" fmla="*/ 116249595 h 103"/>
                <a:gd name="T22" fmla="*/ 192872194 w 178"/>
                <a:gd name="T23" fmla="*/ 110904522 h 103"/>
                <a:gd name="T24" fmla="*/ 207206922 w 178"/>
                <a:gd name="T25" fmla="*/ 94870459 h 103"/>
                <a:gd name="T26" fmla="*/ 231967632 w 178"/>
                <a:gd name="T27" fmla="*/ 84180313 h 103"/>
                <a:gd name="T28" fmla="*/ 224149001 w 178"/>
                <a:gd name="T29" fmla="*/ 65473695 h 103"/>
                <a:gd name="T30" fmla="*/ 195478404 w 178"/>
                <a:gd name="T31" fmla="*/ 42758291 h 103"/>
                <a:gd name="T32" fmla="*/ 174627580 w 178"/>
                <a:gd name="T33" fmla="*/ 32069291 h 103"/>
                <a:gd name="T34" fmla="*/ 162899063 w 178"/>
                <a:gd name="T35" fmla="*/ 33405560 h 103"/>
                <a:gd name="T36" fmla="*/ 155079290 w 178"/>
                <a:gd name="T37" fmla="*/ 49439632 h 103"/>
                <a:gd name="T38" fmla="*/ 147260623 w 178"/>
                <a:gd name="T39" fmla="*/ 26724218 h 103"/>
                <a:gd name="T40" fmla="*/ 123802447 w 178"/>
                <a:gd name="T41" fmla="*/ 24051682 h 103"/>
                <a:gd name="T42" fmla="*/ 97739202 w 178"/>
                <a:gd name="T43" fmla="*/ 0 h 103"/>
                <a:gd name="T44" fmla="*/ 82100799 w 178"/>
                <a:gd name="T45" fmla="*/ 6681344 h 103"/>
                <a:gd name="T46" fmla="*/ 61249956 w 178"/>
                <a:gd name="T47" fmla="*/ 20042877 h 103"/>
                <a:gd name="T48" fmla="*/ 0 w 178"/>
                <a:gd name="T49" fmla="*/ 45430827 h 103"/>
                <a:gd name="T50" fmla="*/ 9122309 w 178"/>
                <a:gd name="T51" fmla="*/ 57456086 h 103"/>
                <a:gd name="T52" fmla="*/ 10425987 w 178"/>
                <a:gd name="T53" fmla="*/ 84180313 h 103"/>
                <a:gd name="T54" fmla="*/ 46915229 w 178"/>
                <a:gd name="T55" fmla="*/ 120258400 h 103"/>
                <a:gd name="T56" fmla="*/ 50823973 w 178"/>
                <a:gd name="T57" fmla="*/ 129611122 h 10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8"/>
                <a:gd name="T88" fmla="*/ 0 h 103"/>
                <a:gd name="T89" fmla="*/ 178 w 178"/>
                <a:gd name="T90" fmla="*/ 103 h 10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8" h="103">
                  <a:moveTo>
                    <a:pt x="39" y="97"/>
                  </a:moveTo>
                  <a:lnTo>
                    <a:pt x="51" y="102"/>
                  </a:lnTo>
                  <a:lnTo>
                    <a:pt x="61" y="103"/>
                  </a:lnTo>
                  <a:lnTo>
                    <a:pt x="70" y="96"/>
                  </a:lnTo>
                  <a:lnTo>
                    <a:pt x="77" y="93"/>
                  </a:lnTo>
                  <a:lnTo>
                    <a:pt x="77" y="87"/>
                  </a:lnTo>
                  <a:lnTo>
                    <a:pt x="84" y="87"/>
                  </a:lnTo>
                  <a:lnTo>
                    <a:pt x="97" y="89"/>
                  </a:lnTo>
                  <a:lnTo>
                    <a:pt x="111" y="94"/>
                  </a:lnTo>
                  <a:lnTo>
                    <a:pt x="128" y="95"/>
                  </a:lnTo>
                  <a:lnTo>
                    <a:pt x="131" y="87"/>
                  </a:lnTo>
                  <a:lnTo>
                    <a:pt x="148" y="83"/>
                  </a:lnTo>
                  <a:lnTo>
                    <a:pt x="159" y="71"/>
                  </a:lnTo>
                  <a:lnTo>
                    <a:pt x="178" y="63"/>
                  </a:lnTo>
                  <a:lnTo>
                    <a:pt x="172" y="49"/>
                  </a:lnTo>
                  <a:lnTo>
                    <a:pt x="150" y="32"/>
                  </a:lnTo>
                  <a:lnTo>
                    <a:pt x="134" y="24"/>
                  </a:lnTo>
                  <a:lnTo>
                    <a:pt x="125" y="25"/>
                  </a:lnTo>
                  <a:lnTo>
                    <a:pt x="119" y="37"/>
                  </a:lnTo>
                  <a:lnTo>
                    <a:pt x="113" y="20"/>
                  </a:lnTo>
                  <a:lnTo>
                    <a:pt x="95" y="18"/>
                  </a:lnTo>
                  <a:lnTo>
                    <a:pt x="75" y="0"/>
                  </a:lnTo>
                  <a:lnTo>
                    <a:pt x="63" y="5"/>
                  </a:lnTo>
                  <a:lnTo>
                    <a:pt x="47" y="15"/>
                  </a:lnTo>
                  <a:lnTo>
                    <a:pt x="0" y="34"/>
                  </a:lnTo>
                  <a:lnTo>
                    <a:pt x="7" y="43"/>
                  </a:lnTo>
                  <a:lnTo>
                    <a:pt x="8" y="63"/>
                  </a:lnTo>
                  <a:lnTo>
                    <a:pt x="36" y="90"/>
                  </a:lnTo>
                  <a:lnTo>
                    <a:pt x="39" y="97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8" name="Freeform 47"/>
            <p:cNvSpPr>
              <a:spLocks/>
            </p:cNvSpPr>
            <p:nvPr/>
          </p:nvSpPr>
          <p:spPr bwMode="auto">
            <a:xfrm>
              <a:off x="2987" y="2130"/>
              <a:ext cx="72" cy="50"/>
            </a:xfrm>
            <a:custGeom>
              <a:avLst/>
              <a:gdLst>
                <a:gd name="T0" fmla="*/ 2649458 w 80"/>
                <a:gd name="T1" fmla="*/ 19994422 h 55"/>
                <a:gd name="T2" fmla="*/ 0 w 80"/>
                <a:gd name="T3" fmla="*/ 37322990 h 55"/>
                <a:gd name="T4" fmla="*/ 3974187 w 80"/>
                <a:gd name="T5" fmla="*/ 62650255 h 55"/>
                <a:gd name="T6" fmla="*/ 7948374 w 80"/>
                <a:gd name="T7" fmla="*/ 67981945 h 55"/>
                <a:gd name="T8" fmla="*/ 41064301 w 80"/>
                <a:gd name="T9" fmla="*/ 70647789 h 55"/>
                <a:gd name="T10" fmla="*/ 66232993 w 80"/>
                <a:gd name="T11" fmla="*/ 73313634 h 55"/>
                <a:gd name="T12" fmla="*/ 70207179 w 80"/>
                <a:gd name="T13" fmla="*/ 59984410 h 55"/>
                <a:gd name="T14" fmla="*/ 79479146 w 80"/>
                <a:gd name="T15" fmla="*/ 50653377 h 55"/>
                <a:gd name="T16" fmla="*/ 75504960 w 80"/>
                <a:gd name="T17" fmla="*/ 37322990 h 55"/>
                <a:gd name="T18" fmla="*/ 86102788 w 80"/>
                <a:gd name="T19" fmla="*/ 31991300 h 55"/>
                <a:gd name="T20" fmla="*/ 92726431 w 80"/>
                <a:gd name="T21" fmla="*/ 25326111 h 55"/>
                <a:gd name="T22" fmla="*/ 105972566 w 80"/>
                <a:gd name="T23" fmla="*/ 17328572 h 55"/>
                <a:gd name="T24" fmla="*/ 88752246 w 80"/>
                <a:gd name="T25" fmla="*/ 0 h 55"/>
                <a:gd name="T26" fmla="*/ 84778060 w 80"/>
                <a:gd name="T27" fmla="*/ 13329228 h 55"/>
                <a:gd name="T28" fmla="*/ 74180213 w 80"/>
                <a:gd name="T29" fmla="*/ 10663383 h 55"/>
                <a:gd name="T30" fmla="*/ 52985707 w 80"/>
                <a:gd name="T31" fmla="*/ 13329228 h 55"/>
                <a:gd name="T32" fmla="*/ 39739573 w 80"/>
                <a:gd name="T33" fmla="*/ 17328572 h 55"/>
                <a:gd name="T34" fmla="*/ 2649458 w 80"/>
                <a:gd name="T35" fmla="*/ 19994422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55"/>
                <a:gd name="T56" fmla="*/ 80 w 80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55">
                  <a:moveTo>
                    <a:pt x="2" y="15"/>
                  </a:moveTo>
                  <a:lnTo>
                    <a:pt x="0" y="28"/>
                  </a:lnTo>
                  <a:lnTo>
                    <a:pt x="3" y="47"/>
                  </a:lnTo>
                  <a:lnTo>
                    <a:pt x="6" y="51"/>
                  </a:lnTo>
                  <a:lnTo>
                    <a:pt x="31" y="53"/>
                  </a:lnTo>
                  <a:lnTo>
                    <a:pt x="50" y="55"/>
                  </a:lnTo>
                  <a:lnTo>
                    <a:pt x="53" y="45"/>
                  </a:lnTo>
                  <a:lnTo>
                    <a:pt x="60" y="38"/>
                  </a:lnTo>
                  <a:lnTo>
                    <a:pt x="57" y="28"/>
                  </a:lnTo>
                  <a:lnTo>
                    <a:pt x="65" y="24"/>
                  </a:lnTo>
                  <a:lnTo>
                    <a:pt x="70" y="19"/>
                  </a:lnTo>
                  <a:lnTo>
                    <a:pt x="80" y="13"/>
                  </a:lnTo>
                  <a:lnTo>
                    <a:pt x="67" y="0"/>
                  </a:lnTo>
                  <a:lnTo>
                    <a:pt x="64" y="10"/>
                  </a:lnTo>
                  <a:lnTo>
                    <a:pt x="56" y="8"/>
                  </a:lnTo>
                  <a:lnTo>
                    <a:pt x="40" y="10"/>
                  </a:lnTo>
                  <a:lnTo>
                    <a:pt x="30" y="13"/>
                  </a:lnTo>
                  <a:lnTo>
                    <a:pt x="2" y="15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9" name="Freeform 48"/>
            <p:cNvSpPr>
              <a:spLocks/>
            </p:cNvSpPr>
            <p:nvPr/>
          </p:nvSpPr>
          <p:spPr bwMode="auto">
            <a:xfrm>
              <a:off x="2991" y="2140"/>
              <a:ext cx="139" cy="143"/>
            </a:xfrm>
            <a:custGeom>
              <a:avLst/>
              <a:gdLst>
                <a:gd name="T0" fmla="*/ 3877800 w 155"/>
                <a:gd name="T1" fmla="*/ 50525031 h 159"/>
                <a:gd name="T2" fmla="*/ 3877800 w 155"/>
                <a:gd name="T3" fmla="*/ 50525031 h 159"/>
                <a:gd name="T4" fmla="*/ 1292600 w 155"/>
                <a:gd name="T5" fmla="*/ 60889545 h 159"/>
                <a:gd name="T6" fmla="*/ 0 w 155"/>
                <a:gd name="T7" fmla="*/ 68662362 h 159"/>
                <a:gd name="T8" fmla="*/ 0 w 155"/>
                <a:gd name="T9" fmla="*/ 75139916 h 159"/>
                <a:gd name="T10" fmla="*/ 0 w 155"/>
                <a:gd name="T11" fmla="*/ 75139916 h 159"/>
                <a:gd name="T12" fmla="*/ 14216328 w 155"/>
                <a:gd name="T13" fmla="*/ 90686687 h 159"/>
                <a:gd name="T14" fmla="*/ 23263394 w 155"/>
                <a:gd name="T15" fmla="*/ 66071802 h 159"/>
                <a:gd name="T16" fmla="*/ 38773464 w 155"/>
                <a:gd name="T17" fmla="*/ 68662362 h 159"/>
                <a:gd name="T18" fmla="*/ 33603056 w 155"/>
                <a:gd name="T19" fmla="*/ 77730476 h 159"/>
                <a:gd name="T20" fmla="*/ 41357526 w 155"/>
                <a:gd name="T21" fmla="*/ 90686687 h 159"/>
                <a:gd name="T22" fmla="*/ 46527925 w 155"/>
                <a:gd name="T23" fmla="*/ 84208012 h 159"/>
                <a:gd name="T24" fmla="*/ 49111988 w 155"/>
                <a:gd name="T25" fmla="*/ 98459503 h 159"/>
                <a:gd name="T26" fmla="*/ 55574987 w 155"/>
                <a:gd name="T27" fmla="*/ 114005136 h 159"/>
                <a:gd name="T28" fmla="*/ 43942726 w 155"/>
                <a:gd name="T29" fmla="*/ 110119297 h 159"/>
                <a:gd name="T30" fmla="*/ 65913511 w 155"/>
                <a:gd name="T31" fmla="*/ 132142466 h 159"/>
                <a:gd name="T32" fmla="*/ 85300252 w 155"/>
                <a:gd name="T33" fmla="*/ 148984517 h 159"/>
                <a:gd name="T34" fmla="*/ 107272175 w 155"/>
                <a:gd name="T35" fmla="*/ 152870392 h 159"/>
                <a:gd name="T36" fmla="*/ 125366298 w 155"/>
                <a:gd name="T37" fmla="*/ 171007722 h 159"/>
                <a:gd name="T38" fmla="*/ 107272175 w 155"/>
                <a:gd name="T39" fmla="*/ 174894699 h 159"/>
                <a:gd name="T40" fmla="*/ 143460421 w 155"/>
                <a:gd name="T41" fmla="*/ 185259213 h 159"/>
                <a:gd name="T42" fmla="*/ 170600504 w 155"/>
                <a:gd name="T43" fmla="*/ 205987103 h 159"/>
                <a:gd name="T44" fmla="*/ 164138642 w 155"/>
                <a:gd name="T45" fmla="*/ 182667516 h 159"/>
                <a:gd name="T46" fmla="*/ 146044484 w 155"/>
                <a:gd name="T47" fmla="*/ 171007722 h 159"/>
                <a:gd name="T48" fmla="*/ 135704822 w 155"/>
                <a:gd name="T49" fmla="*/ 167121883 h 159"/>
                <a:gd name="T50" fmla="*/ 135704822 w 155"/>
                <a:gd name="T51" fmla="*/ 158052649 h 159"/>
                <a:gd name="T52" fmla="*/ 111148837 w 155"/>
                <a:gd name="T53" fmla="*/ 132142466 h 159"/>
                <a:gd name="T54" fmla="*/ 96932513 w 155"/>
                <a:gd name="T55" fmla="*/ 117892113 h 159"/>
                <a:gd name="T56" fmla="*/ 96932513 w 155"/>
                <a:gd name="T57" fmla="*/ 106232320 h 159"/>
                <a:gd name="T58" fmla="*/ 78838390 w 155"/>
                <a:gd name="T59" fmla="*/ 88094989 h 159"/>
                <a:gd name="T60" fmla="*/ 80130990 w 155"/>
                <a:gd name="T61" fmla="*/ 69957641 h 159"/>
                <a:gd name="T62" fmla="*/ 87885452 w 155"/>
                <a:gd name="T63" fmla="*/ 79026893 h 159"/>
                <a:gd name="T64" fmla="*/ 96932513 w 155"/>
                <a:gd name="T65" fmla="*/ 77730476 h 159"/>
                <a:gd name="T66" fmla="*/ 107272175 w 155"/>
                <a:gd name="T67" fmla="*/ 68662362 h 159"/>
                <a:gd name="T68" fmla="*/ 130535560 w 155"/>
                <a:gd name="T69" fmla="*/ 73844619 h 159"/>
                <a:gd name="T70" fmla="*/ 135704822 w 155"/>
                <a:gd name="T71" fmla="*/ 79026893 h 159"/>
                <a:gd name="T72" fmla="*/ 153798981 w 155"/>
                <a:gd name="T73" fmla="*/ 71252921 h 159"/>
                <a:gd name="T74" fmla="*/ 174478304 w 155"/>
                <a:gd name="T75" fmla="*/ 82912733 h 159"/>
                <a:gd name="T76" fmla="*/ 179647566 w 155"/>
                <a:gd name="T77" fmla="*/ 93277246 h 159"/>
                <a:gd name="T78" fmla="*/ 189987227 w 155"/>
                <a:gd name="T79" fmla="*/ 77730476 h 159"/>
                <a:gd name="T80" fmla="*/ 200326889 w 155"/>
                <a:gd name="T81" fmla="*/ 69957641 h 159"/>
                <a:gd name="T82" fmla="*/ 186110565 w 155"/>
                <a:gd name="T83" fmla="*/ 60889545 h 159"/>
                <a:gd name="T84" fmla="*/ 179647566 w 155"/>
                <a:gd name="T85" fmla="*/ 34979390 h 159"/>
                <a:gd name="T86" fmla="*/ 143460421 w 155"/>
                <a:gd name="T87" fmla="*/ 36274669 h 159"/>
                <a:gd name="T88" fmla="*/ 117610699 w 155"/>
                <a:gd name="T89" fmla="*/ 12955078 h 159"/>
                <a:gd name="T90" fmla="*/ 99517713 w 155"/>
                <a:gd name="T91" fmla="*/ 0 h 159"/>
                <a:gd name="T92" fmla="*/ 68498711 w 155"/>
                <a:gd name="T93" fmla="*/ 20727899 h 159"/>
                <a:gd name="T94" fmla="*/ 73669110 w 155"/>
                <a:gd name="T95" fmla="*/ 34979390 h 159"/>
                <a:gd name="T96" fmla="*/ 64622049 w 155"/>
                <a:gd name="T97" fmla="*/ 44047495 h 159"/>
                <a:gd name="T98" fmla="*/ 60744249 w 155"/>
                <a:gd name="T99" fmla="*/ 51820311 h 159"/>
                <a:gd name="T100" fmla="*/ 3877800 w 155"/>
                <a:gd name="T101" fmla="*/ 50525031 h 1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5"/>
                <a:gd name="T154" fmla="*/ 0 h 159"/>
                <a:gd name="T155" fmla="*/ 155 w 155"/>
                <a:gd name="T156" fmla="*/ 159 h 15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5" h="159">
                  <a:moveTo>
                    <a:pt x="3" y="39"/>
                  </a:moveTo>
                  <a:lnTo>
                    <a:pt x="3" y="39"/>
                  </a:lnTo>
                  <a:lnTo>
                    <a:pt x="1" y="47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11" y="70"/>
                  </a:lnTo>
                  <a:lnTo>
                    <a:pt x="18" y="51"/>
                  </a:lnTo>
                  <a:lnTo>
                    <a:pt x="30" y="53"/>
                  </a:lnTo>
                  <a:lnTo>
                    <a:pt x="26" y="60"/>
                  </a:lnTo>
                  <a:lnTo>
                    <a:pt x="32" y="70"/>
                  </a:lnTo>
                  <a:lnTo>
                    <a:pt x="36" y="65"/>
                  </a:lnTo>
                  <a:lnTo>
                    <a:pt x="38" y="76"/>
                  </a:lnTo>
                  <a:lnTo>
                    <a:pt x="43" y="88"/>
                  </a:lnTo>
                  <a:lnTo>
                    <a:pt x="34" y="85"/>
                  </a:lnTo>
                  <a:lnTo>
                    <a:pt x="51" y="102"/>
                  </a:lnTo>
                  <a:lnTo>
                    <a:pt x="66" y="115"/>
                  </a:lnTo>
                  <a:lnTo>
                    <a:pt x="83" y="118"/>
                  </a:lnTo>
                  <a:lnTo>
                    <a:pt x="97" y="132"/>
                  </a:lnTo>
                  <a:lnTo>
                    <a:pt x="83" y="135"/>
                  </a:lnTo>
                  <a:lnTo>
                    <a:pt x="111" y="143"/>
                  </a:lnTo>
                  <a:lnTo>
                    <a:pt x="132" y="159"/>
                  </a:lnTo>
                  <a:lnTo>
                    <a:pt x="127" y="141"/>
                  </a:lnTo>
                  <a:lnTo>
                    <a:pt x="113" y="132"/>
                  </a:lnTo>
                  <a:lnTo>
                    <a:pt x="105" y="129"/>
                  </a:lnTo>
                  <a:lnTo>
                    <a:pt x="105" y="122"/>
                  </a:lnTo>
                  <a:lnTo>
                    <a:pt x="86" y="102"/>
                  </a:lnTo>
                  <a:lnTo>
                    <a:pt x="75" y="91"/>
                  </a:lnTo>
                  <a:lnTo>
                    <a:pt x="75" y="82"/>
                  </a:lnTo>
                  <a:lnTo>
                    <a:pt x="61" y="68"/>
                  </a:lnTo>
                  <a:lnTo>
                    <a:pt x="62" y="54"/>
                  </a:lnTo>
                  <a:lnTo>
                    <a:pt x="68" y="61"/>
                  </a:lnTo>
                  <a:lnTo>
                    <a:pt x="75" y="60"/>
                  </a:lnTo>
                  <a:lnTo>
                    <a:pt x="83" y="53"/>
                  </a:lnTo>
                  <a:lnTo>
                    <a:pt x="101" y="57"/>
                  </a:lnTo>
                  <a:lnTo>
                    <a:pt x="105" y="61"/>
                  </a:lnTo>
                  <a:lnTo>
                    <a:pt x="119" y="55"/>
                  </a:lnTo>
                  <a:lnTo>
                    <a:pt x="135" y="64"/>
                  </a:lnTo>
                  <a:lnTo>
                    <a:pt x="139" y="72"/>
                  </a:lnTo>
                  <a:lnTo>
                    <a:pt x="147" y="60"/>
                  </a:lnTo>
                  <a:lnTo>
                    <a:pt x="155" y="54"/>
                  </a:lnTo>
                  <a:lnTo>
                    <a:pt x="144" y="47"/>
                  </a:lnTo>
                  <a:lnTo>
                    <a:pt x="139" y="27"/>
                  </a:lnTo>
                  <a:lnTo>
                    <a:pt x="111" y="28"/>
                  </a:lnTo>
                  <a:lnTo>
                    <a:pt x="91" y="10"/>
                  </a:lnTo>
                  <a:lnTo>
                    <a:pt x="77" y="0"/>
                  </a:lnTo>
                  <a:lnTo>
                    <a:pt x="53" y="16"/>
                  </a:lnTo>
                  <a:lnTo>
                    <a:pt x="57" y="27"/>
                  </a:lnTo>
                  <a:lnTo>
                    <a:pt x="50" y="34"/>
                  </a:lnTo>
                  <a:lnTo>
                    <a:pt x="47" y="40"/>
                  </a:lnTo>
                  <a:lnTo>
                    <a:pt x="3" y="39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0" name="Freeform 49"/>
            <p:cNvSpPr>
              <a:spLocks/>
            </p:cNvSpPr>
            <p:nvPr/>
          </p:nvSpPr>
          <p:spPr bwMode="auto">
            <a:xfrm>
              <a:off x="3068" y="2031"/>
              <a:ext cx="129" cy="69"/>
            </a:xfrm>
            <a:custGeom>
              <a:avLst/>
              <a:gdLst>
                <a:gd name="T0" fmla="*/ 185667868 w 144"/>
                <a:gd name="T1" fmla="*/ 19797997 h 76"/>
                <a:gd name="T2" fmla="*/ 159880674 w 144"/>
                <a:gd name="T3" fmla="*/ 10559008 h 76"/>
                <a:gd name="T4" fmla="*/ 116042409 w 144"/>
                <a:gd name="T5" fmla="*/ 13197897 h 76"/>
                <a:gd name="T6" fmla="*/ 94122726 w 144"/>
                <a:gd name="T7" fmla="*/ 11879027 h 76"/>
                <a:gd name="T8" fmla="*/ 86387703 w 144"/>
                <a:gd name="T9" fmla="*/ 0 h 76"/>
                <a:gd name="T10" fmla="*/ 74782898 w 144"/>
                <a:gd name="T11" fmla="*/ 7918968 h 76"/>
                <a:gd name="T12" fmla="*/ 67046722 w 144"/>
                <a:gd name="T13" fmla="*/ 0 h 76"/>
                <a:gd name="T14" fmla="*/ 38680809 w 144"/>
                <a:gd name="T15" fmla="*/ 11879027 h 76"/>
                <a:gd name="T16" fmla="*/ 28365922 w 144"/>
                <a:gd name="T17" fmla="*/ 32995890 h 76"/>
                <a:gd name="T18" fmla="*/ 6446233 w 144"/>
                <a:gd name="T19" fmla="*/ 35635928 h 76"/>
                <a:gd name="T20" fmla="*/ 0 w 144"/>
                <a:gd name="T21" fmla="*/ 46193792 h 76"/>
                <a:gd name="T22" fmla="*/ 5157441 w 144"/>
                <a:gd name="T23" fmla="*/ 89748694 h 76"/>
                <a:gd name="T24" fmla="*/ 28365922 w 144"/>
                <a:gd name="T25" fmla="*/ 100307698 h 76"/>
                <a:gd name="T26" fmla="*/ 59310564 w 144"/>
                <a:gd name="T27" fmla="*/ 100307698 h 76"/>
                <a:gd name="T28" fmla="*/ 83808984 w 144"/>
                <a:gd name="T29" fmla="*/ 76550801 h 76"/>
                <a:gd name="T30" fmla="*/ 105727531 w 144"/>
                <a:gd name="T31" fmla="*/ 80509709 h 76"/>
                <a:gd name="T32" fmla="*/ 130224798 w 144"/>
                <a:gd name="T33" fmla="*/ 60712852 h 76"/>
                <a:gd name="T34" fmla="*/ 154723235 w 144"/>
                <a:gd name="T35" fmla="*/ 65991780 h 76"/>
                <a:gd name="T36" fmla="*/ 177931710 w 144"/>
                <a:gd name="T37" fmla="*/ 67311799 h 76"/>
                <a:gd name="T38" fmla="*/ 174064199 w 144"/>
                <a:gd name="T39" fmla="*/ 50153849 h 76"/>
                <a:gd name="T40" fmla="*/ 185667868 w 144"/>
                <a:gd name="T41" fmla="*/ 19797997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76"/>
                <a:gd name="T65" fmla="*/ 144 w 144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76">
                  <a:moveTo>
                    <a:pt x="144" y="15"/>
                  </a:moveTo>
                  <a:lnTo>
                    <a:pt x="124" y="8"/>
                  </a:lnTo>
                  <a:lnTo>
                    <a:pt x="90" y="10"/>
                  </a:lnTo>
                  <a:lnTo>
                    <a:pt x="73" y="9"/>
                  </a:lnTo>
                  <a:lnTo>
                    <a:pt x="67" y="0"/>
                  </a:lnTo>
                  <a:lnTo>
                    <a:pt x="58" y="6"/>
                  </a:lnTo>
                  <a:lnTo>
                    <a:pt x="52" y="0"/>
                  </a:lnTo>
                  <a:lnTo>
                    <a:pt x="30" y="9"/>
                  </a:lnTo>
                  <a:lnTo>
                    <a:pt x="22" y="25"/>
                  </a:lnTo>
                  <a:lnTo>
                    <a:pt x="5" y="27"/>
                  </a:lnTo>
                  <a:lnTo>
                    <a:pt x="0" y="35"/>
                  </a:lnTo>
                  <a:lnTo>
                    <a:pt x="4" y="68"/>
                  </a:lnTo>
                  <a:lnTo>
                    <a:pt x="22" y="76"/>
                  </a:lnTo>
                  <a:lnTo>
                    <a:pt x="46" y="76"/>
                  </a:lnTo>
                  <a:lnTo>
                    <a:pt x="65" y="58"/>
                  </a:lnTo>
                  <a:lnTo>
                    <a:pt x="82" y="61"/>
                  </a:lnTo>
                  <a:lnTo>
                    <a:pt x="101" y="46"/>
                  </a:lnTo>
                  <a:lnTo>
                    <a:pt x="120" y="50"/>
                  </a:lnTo>
                  <a:lnTo>
                    <a:pt x="138" y="51"/>
                  </a:lnTo>
                  <a:lnTo>
                    <a:pt x="135" y="38"/>
                  </a:lnTo>
                  <a:lnTo>
                    <a:pt x="144" y="15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1" name="Freeform 50"/>
            <p:cNvSpPr>
              <a:spLocks/>
            </p:cNvSpPr>
            <p:nvPr/>
          </p:nvSpPr>
          <p:spPr bwMode="auto">
            <a:xfrm>
              <a:off x="3042" y="2184"/>
              <a:ext cx="91" cy="83"/>
            </a:xfrm>
            <a:custGeom>
              <a:avLst/>
              <a:gdLst>
                <a:gd name="T0" fmla="*/ 113222578 w 101"/>
                <a:gd name="T1" fmla="*/ 16860802 h 92"/>
                <a:gd name="T2" fmla="*/ 106639912 w 101"/>
                <a:gd name="T3" fmla="*/ 24642625 h 92"/>
                <a:gd name="T4" fmla="*/ 100057246 w 101"/>
                <a:gd name="T5" fmla="*/ 19455126 h 92"/>
                <a:gd name="T6" fmla="*/ 78992027 w 101"/>
                <a:gd name="T7" fmla="*/ 5187502 h 92"/>
                <a:gd name="T8" fmla="*/ 60561233 w 101"/>
                <a:gd name="T9" fmla="*/ 15563642 h 92"/>
                <a:gd name="T10" fmla="*/ 56610715 w 101"/>
                <a:gd name="T11" fmla="*/ 6484661 h 92"/>
                <a:gd name="T12" fmla="*/ 31597264 w 101"/>
                <a:gd name="T13" fmla="*/ 5187502 h 92"/>
                <a:gd name="T14" fmla="*/ 17114706 w 101"/>
                <a:gd name="T15" fmla="*/ 12970462 h 92"/>
                <a:gd name="T16" fmla="*/ 3949371 w 101"/>
                <a:gd name="T17" fmla="*/ 0 h 92"/>
                <a:gd name="T18" fmla="*/ 0 w 101"/>
                <a:gd name="T19" fmla="*/ 22049445 h 92"/>
                <a:gd name="T20" fmla="*/ 18431928 w 101"/>
                <a:gd name="T21" fmla="*/ 44097751 h 92"/>
                <a:gd name="T22" fmla="*/ 18431928 w 101"/>
                <a:gd name="T23" fmla="*/ 51879570 h 92"/>
                <a:gd name="T24" fmla="*/ 60561233 w 101"/>
                <a:gd name="T25" fmla="*/ 94681300 h 92"/>
                <a:gd name="T26" fmla="*/ 60561233 w 101"/>
                <a:gd name="T27" fmla="*/ 103760278 h 92"/>
                <a:gd name="T28" fmla="*/ 71093269 w 101"/>
                <a:gd name="T29" fmla="*/ 107650618 h 92"/>
                <a:gd name="T30" fmla="*/ 92157358 w 101"/>
                <a:gd name="T31" fmla="*/ 119323916 h 92"/>
                <a:gd name="T32" fmla="*/ 97423950 w 101"/>
                <a:gd name="T33" fmla="*/ 110244937 h 92"/>
                <a:gd name="T34" fmla="*/ 107955986 w 101"/>
                <a:gd name="T35" fmla="*/ 95978459 h 92"/>
                <a:gd name="T36" fmla="*/ 113222578 w 101"/>
                <a:gd name="T37" fmla="*/ 84305161 h 92"/>
                <a:gd name="T38" fmla="*/ 129021205 w 101"/>
                <a:gd name="T39" fmla="*/ 83008002 h 92"/>
                <a:gd name="T40" fmla="*/ 129021205 w 101"/>
                <a:gd name="T41" fmla="*/ 71334686 h 92"/>
                <a:gd name="T42" fmla="*/ 122438539 w 101"/>
                <a:gd name="T43" fmla="*/ 60958548 h 92"/>
                <a:gd name="T44" fmla="*/ 132970575 w 101"/>
                <a:gd name="T45" fmla="*/ 54473889 h 92"/>
                <a:gd name="T46" fmla="*/ 115855873 w 101"/>
                <a:gd name="T47" fmla="*/ 35018763 h 92"/>
                <a:gd name="T48" fmla="*/ 122438539 w 101"/>
                <a:gd name="T49" fmla="*/ 22049445 h 92"/>
                <a:gd name="T50" fmla="*/ 113222578 w 101"/>
                <a:gd name="T51" fmla="*/ 16860802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1"/>
                <a:gd name="T79" fmla="*/ 0 h 92"/>
                <a:gd name="T80" fmla="*/ 101 w 101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1" h="92">
                  <a:moveTo>
                    <a:pt x="86" y="13"/>
                  </a:moveTo>
                  <a:lnTo>
                    <a:pt x="81" y="19"/>
                  </a:lnTo>
                  <a:lnTo>
                    <a:pt x="76" y="15"/>
                  </a:lnTo>
                  <a:lnTo>
                    <a:pt x="60" y="4"/>
                  </a:lnTo>
                  <a:lnTo>
                    <a:pt x="46" y="12"/>
                  </a:lnTo>
                  <a:lnTo>
                    <a:pt x="43" y="5"/>
                  </a:lnTo>
                  <a:lnTo>
                    <a:pt x="24" y="4"/>
                  </a:lnTo>
                  <a:lnTo>
                    <a:pt x="13" y="10"/>
                  </a:lnTo>
                  <a:lnTo>
                    <a:pt x="3" y="0"/>
                  </a:lnTo>
                  <a:lnTo>
                    <a:pt x="0" y="17"/>
                  </a:lnTo>
                  <a:lnTo>
                    <a:pt x="14" y="34"/>
                  </a:lnTo>
                  <a:lnTo>
                    <a:pt x="14" y="40"/>
                  </a:lnTo>
                  <a:lnTo>
                    <a:pt x="46" y="73"/>
                  </a:lnTo>
                  <a:lnTo>
                    <a:pt x="46" y="80"/>
                  </a:lnTo>
                  <a:lnTo>
                    <a:pt x="54" y="83"/>
                  </a:lnTo>
                  <a:lnTo>
                    <a:pt x="70" y="92"/>
                  </a:lnTo>
                  <a:lnTo>
                    <a:pt x="74" y="85"/>
                  </a:lnTo>
                  <a:lnTo>
                    <a:pt x="82" y="74"/>
                  </a:lnTo>
                  <a:lnTo>
                    <a:pt x="86" y="65"/>
                  </a:lnTo>
                  <a:lnTo>
                    <a:pt x="98" y="64"/>
                  </a:lnTo>
                  <a:lnTo>
                    <a:pt x="98" y="55"/>
                  </a:lnTo>
                  <a:lnTo>
                    <a:pt x="93" y="47"/>
                  </a:lnTo>
                  <a:lnTo>
                    <a:pt x="101" y="42"/>
                  </a:lnTo>
                  <a:lnTo>
                    <a:pt x="88" y="27"/>
                  </a:lnTo>
                  <a:lnTo>
                    <a:pt x="93" y="17"/>
                  </a:lnTo>
                  <a:lnTo>
                    <a:pt x="86" y="13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auto">
            <a:xfrm>
              <a:off x="3125" y="2268"/>
              <a:ext cx="37" cy="94"/>
            </a:xfrm>
            <a:custGeom>
              <a:avLst/>
              <a:gdLst>
                <a:gd name="T0" fmla="*/ 29572855 w 42"/>
                <a:gd name="T1" fmla="*/ 6553045 h 104"/>
                <a:gd name="T2" fmla="*/ 19286993 w 42"/>
                <a:gd name="T3" fmla="*/ 7863882 h 104"/>
                <a:gd name="T4" fmla="*/ 8999990 w 42"/>
                <a:gd name="T5" fmla="*/ 0 h 104"/>
                <a:gd name="T6" fmla="*/ 5143500 w 42"/>
                <a:gd name="T7" fmla="*/ 27524161 h 104"/>
                <a:gd name="T8" fmla="*/ 6429375 w 42"/>
                <a:gd name="T9" fmla="*/ 49804972 h 104"/>
                <a:gd name="T10" fmla="*/ 7715249 w 42"/>
                <a:gd name="T11" fmla="*/ 90435227 h 104"/>
                <a:gd name="T12" fmla="*/ 0 w 42"/>
                <a:gd name="T13" fmla="*/ 100919637 h 104"/>
                <a:gd name="T14" fmla="*/ 7715249 w 42"/>
                <a:gd name="T15" fmla="*/ 119269071 h 104"/>
                <a:gd name="T16" fmla="*/ 21858742 w 42"/>
                <a:gd name="T17" fmla="*/ 127132951 h 104"/>
                <a:gd name="T18" fmla="*/ 24430491 w 42"/>
                <a:gd name="T19" fmla="*/ 136307669 h 104"/>
                <a:gd name="T20" fmla="*/ 37288111 w 42"/>
                <a:gd name="T21" fmla="*/ 131065464 h 104"/>
                <a:gd name="T22" fmla="*/ 45003359 w 42"/>
                <a:gd name="T23" fmla="*/ 108783517 h 104"/>
                <a:gd name="T24" fmla="*/ 54003346 w 42"/>
                <a:gd name="T25" fmla="*/ 102230474 h 104"/>
                <a:gd name="T26" fmla="*/ 54003346 w 42"/>
                <a:gd name="T27" fmla="*/ 82571347 h 104"/>
                <a:gd name="T28" fmla="*/ 45003359 w 42"/>
                <a:gd name="T29" fmla="*/ 64221894 h 104"/>
                <a:gd name="T30" fmla="*/ 47573974 w 42"/>
                <a:gd name="T31" fmla="*/ 38008580 h 104"/>
                <a:gd name="T32" fmla="*/ 46288099 w 42"/>
                <a:gd name="T33" fmla="*/ 22280811 h 104"/>
                <a:gd name="T34" fmla="*/ 32144604 w 42"/>
                <a:gd name="T35" fmla="*/ 14416927 h 104"/>
                <a:gd name="T36" fmla="*/ 29572855 w 42"/>
                <a:gd name="T37" fmla="*/ 6553045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104"/>
                <a:gd name="T59" fmla="*/ 42 w 42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104">
                  <a:moveTo>
                    <a:pt x="23" y="5"/>
                  </a:moveTo>
                  <a:lnTo>
                    <a:pt x="15" y="6"/>
                  </a:lnTo>
                  <a:lnTo>
                    <a:pt x="7" y="0"/>
                  </a:lnTo>
                  <a:lnTo>
                    <a:pt x="4" y="21"/>
                  </a:lnTo>
                  <a:lnTo>
                    <a:pt x="5" y="38"/>
                  </a:lnTo>
                  <a:lnTo>
                    <a:pt x="6" y="69"/>
                  </a:lnTo>
                  <a:lnTo>
                    <a:pt x="0" y="77"/>
                  </a:lnTo>
                  <a:lnTo>
                    <a:pt x="6" y="91"/>
                  </a:lnTo>
                  <a:lnTo>
                    <a:pt x="17" y="97"/>
                  </a:lnTo>
                  <a:lnTo>
                    <a:pt x="19" y="104"/>
                  </a:lnTo>
                  <a:lnTo>
                    <a:pt x="29" y="100"/>
                  </a:lnTo>
                  <a:lnTo>
                    <a:pt x="35" y="83"/>
                  </a:lnTo>
                  <a:lnTo>
                    <a:pt x="42" y="78"/>
                  </a:lnTo>
                  <a:lnTo>
                    <a:pt x="42" y="63"/>
                  </a:lnTo>
                  <a:lnTo>
                    <a:pt x="35" y="49"/>
                  </a:lnTo>
                  <a:lnTo>
                    <a:pt x="37" y="29"/>
                  </a:lnTo>
                  <a:lnTo>
                    <a:pt x="36" y="17"/>
                  </a:lnTo>
                  <a:lnTo>
                    <a:pt x="25" y="11"/>
                  </a:lnTo>
                  <a:lnTo>
                    <a:pt x="23" y="5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3" name="Freeform 52"/>
            <p:cNvSpPr>
              <a:spLocks/>
            </p:cNvSpPr>
            <p:nvPr/>
          </p:nvSpPr>
          <p:spPr bwMode="auto">
            <a:xfrm>
              <a:off x="3146" y="2255"/>
              <a:ext cx="32" cy="43"/>
            </a:xfrm>
            <a:custGeom>
              <a:avLst/>
              <a:gdLst>
                <a:gd name="T0" fmla="*/ 46043934 w 37"/>
                <a:gd name="T1" fmla="*/ 40884345 h 47"/>
                <a:gd name="T2" fmla="*/ 23643881 w 37"/>
                <a:gd name="T3" fmla="*/ 0 h 47"/>
                <a:gd name="T4" fmla="*/ 7466312 w 37"/>
                <a:gd name="T5" fmla="*/ 0 h 47"/>
                <a:gd name="T6" fmla="*/ 0 w 37"/>
                <a:gd name="T7" fmla="*/ 21100782 h 47"/>
                <a:gd name="T8" fmla="*/ 2488771 w 37"/>
                <a:gd name="T9" fmla="*/ 32970684 h 47"/>
                <a:gd name="T10" fmla="*/ 16177567 w 37"/>
                <a:gd name="T11" fmla="*/ 40884345 h 47"/>
                <a:gd name="T12" fmla="*/ 17422509 w 37"/>
                <a:gd name="T13" fmla="*/ 61985118 h 47"/>
                <a:gd name="T14" fmla="*/ 31111306 w 37"/>
                <a:gd name="T15" fmla="*/ 46158964 h 47"/>
                <a:gd name="T16" fmla="*/ 46043934 w 37"/>
                <a:gd name="T17" fmla="*/ 40884345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47"/>
                <a:gd name="T29" fmla="*/ 37 w 37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47">
                  <a:moveTo>
                    <a:pt x="37" y="31"/>
                  </a:moveTo>
                  <a:lnTo>
                    <a:pt x="19" y="0"/>
                  </a:lnTo>
                  <a:lnTo>
                    <a:pt x="6" y="0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14" y="47"/>
                  </a:lnTo>
                  <a:lnTo>
                    <a:pt x="25" y="35"/>
                  </a:lnTo>
                  <a:lnTo>
                    <a:pt x="37" y="31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4" name="Freeform 53"/>
            <p:cNvSpPr>
              <a:spLocks/>
            </p:cNvSpPr>
            <p:nvPr/>
          </p:nvSpPr>
          <p:spPr bwMode="auto">
            <a:xfrm>
              <a:off x="3156" y="2279"/>
              <a:ext cx="59" cy="45"/>
            </a:xfrm>
            <a:custGeom>
              <a:avLst/>
              <a:gdLst>
                <a:gd name="T0" fmla="*/ 65881235 w 65"/>
                <a:gd name="T1" fmla="*/ 0 h 50"/>
                <a:gd name="T2" fmla="*/ 46117100 w 65"/>
                <a:gd name="T3" fmla="*/ 0 h 50"/>
                <a:gd name="T4" fmla="*/ 31622855 w 65"/>
                <a:gd name="T5" fmla="*/ 6532245 h 50"/>
                <a:gd name="T6" fmla="*/ 21081907 w 65"/>
                <a:gd name="T7" fmla="*/ 7838694 h 50"/>
                <a:gd name="T8" fmla="*/ 1317763 w 65"/>
                <a:gd name="T9" fmla="*/ 30048327 h 50"/>
                <a:gd name="T10" fmla="*/ 0 w 65"/>
                <a:gd name="T11" fmla="*/ 47032168 h 50"/>
                <a:gd name="T12" fmla="*/ 9223189 w 65"/>
                <a:gd name="T13" fmla="*/ 65322448 h 50"/>
                <a:gd name="T14" fmla="*/ 21081907 w 65"/>
                <a:gd name="T15" fmla="*/ 62709551 h 50"/>
                <a:gd name="T16" fmla="*/ 42163813 w 65"/>
                <a:gd name="T17" fmla="*/ 65322448 h 50"/>
                <a:gd name="T18" fmla="*/ 50069238 w 65"/>
                <a:gd name="T19" fmla="*/ 58790205 h 50"/>
                <a:gd name="T20" fmla="*/ 80374340 w 65"/>
                <a:gd name="T21" fmla="*/ 52257962 h 50"/>
                <a:gd name="T22" fmla="*/ 80374340 w 65"/>
                <a:gd name="T23" fmla="*/ 40499924 h 50"/>
                <a:gd name="T24" fmla="*/ 85645389 w 65"/>
                <a:gd name="T25" fmla="*/ 35274121 h 50"/>
                <a:gd name="T26" fmla="*/ 84327627 w 65"/>
                <a:gd name="T27" fmla="*/ 22209635 h 50"/>
                <a:gd name="T28" fmla="*/ 71151136 w 65"/>
                <a:gd name="T29" fmla="*/ 14370939 h 50"/>
                <a:gd name="T30" fmla="*/ 65881235 w 65"/>
                <a:gd name="T31" fmla="*/ 0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5"/>
                <a:gd name="T49" fmla="*/ 0 h 50"/>
                <a:gd name="T50" fmla="*/ 65 w 65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5" h="50">
                  <a:moveTo>
                    <a:pt x="50" y="0"/>
                  </a:moveTo>
                  <a:lnTo>
                    <a:pt x="35" y="0"/>
                  </a:lnTo>
                  <a:lnTo>
                    <a:pt x="24" y="5"/>
                  </a:lnTo>
                  <a:lnTo>
                    <a:pt x="16" y="6"/>
                  </a:lnTo>
                  <a:lnTo>
                    <a:pt x="1" y="23"/>
                  </a:lnTo>
                  <a:lnTo>
                    <a:pt x="0" y="36"/>
                  </a:lnTo>
                  <a:lnTo>
                    <a:pt x="7" y="50"/>
                  </a:lnTo>
                  <a:lnTo>
                    <a:pt x="16" y="48"/>
                  </a:lnTo>
                  <a:lnTo>
                    <a:pt x="32" y="50"/>
                  </a:lnTo>
                  <a:lnTo>
                    <a:pt x="38" y="45"/>
                  </a:lnTo>
                  <a:lnTo>
                    <a:pt x="61" y="40"/>
                  </a:lnTo>
                  <a:lnTo>
                    <a:pt x="61" y="31"/>
                  </a:lnTo>
                  <a:lnTo>
                    <a:pt x="65" y="27"/>
                  </a:lnTo>
                  <a:lnTo>
                    <a:pt x="64" y="17"/>
                  </a:lnTo>
                  <a:lnTo>
                    <a:pt x="54" y="11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5" name="Freeform 54"/>
            <p:cNvSpPr>
              <a:spLocks/>
            </p:cNvSpPr>
            <p:nvPr/>
          </p:nvSpPr>
          <p:spPr bwMode="auto">
            <a:xfrm>
              <a:off x="3141" y="2295"/>
              <a:ext cx="156" cy="178"/>
            </a:xfrm>
            <a:custGeom>
              <a:avLst/>
              <a:gdLst>
                <a:gd name="T0" fmla="*/ 13005606 w 174"/>
                <a:gd name="T1" fmla="*/ 121843349 h 198"/>
                <a:gd name="T2" fmla="*/ 37717860 w 174"/>
                <a:gd name="T3" fmla="*/ 136102045 h 198"/>
                <a:gd name="T4" fmla="*/ 16908199 w 174"/>
                <a:gd name="T5" fmla="*/ 150359638 h 198"/>
                <a:gd name="T6" fmla="*/ 36416607 w 174"/>
                <a:gd name="T7" fmla="*/ 150359638 h 198"/>
                <a:gd name="T8" fmla="*/ 54626055 w 174"/>
                <a:gd name="T9" fmla="*/ 158136798 h 198"/>
                <a:gd name="T10" fmla="*/ 110552215 w 174"/>
                <a:gd name="T11" fmla="*/ 168506345 h 198"/>
                <a:gd name="T12" fmla="*/ 88441323 w 174"/>
                <a:gd name="T13" fmla="*/ 169803108 h 198"/>
                <a:gd name="T14" fmla="*/ 53324811 w 174"/>
                <a:gd name="T15" fmla="*/ 171098732 h 198"/>
                <a:gd name="T16" fmla="*/ 42920557 w 174"/>
                <a:gd name="T17" fmla="*/ 184060665 h 198"/>
                <a:gd name="T18" fmla="*/ 53324811 w 174"/>
                <a:gd name="T19" fmla="*/ 209985671 h 198"/>
                <a:gd name="T20" fmla="*/ 71533110 w 174"/>
                <a:gd name="T21" fmla="*/ 217762831 h 198"/>
                <a:gd name="T22" fmla="*/ 81938522 w 174"/>
                <a:gd name="T23" fmla="*/ 238501925 h 198"/>
                <a:gd name="T24" fmla="*/ 102748169 w 174"/>
                <a:gd name="T25" fmla="*/ 238501925 h 198"/>
                <a:gd name="T26" fmla="*/ 113153563 w 174"/>
                <a:gd name="T27" fmla="*/ 243686698 h 198"/>
                <a:gd name="T28" fmla="*/ 98846717 w 174"/>
                <a:gd name="T29" fmla="*/ 199616124 h 198"/>
                <a:gd name="T30" fmla="*/ 111852319 w 174"/>
                <a:gd name="T31" fmla="*/ 206096522 h 198"/>
                <a:gd name="T32" fmla="*/ 110552215 w 174"/>
                <a:gd name="T33" fmla="*/ 185357428 h 198"/>
                <a:gd name="T34" fmla="*/ 123557817 w 174"/>
                <a:gd name="T35" fmla="*/ 177580268 h 198"/>
                <a:gd name="T36" fmla="*/ 150870301 w 174"/>
                <a:gd name="T37" fmla="*/ 193134588 h 198"/>
                <a:gd name="T38" fmla="*/ 132661966 w 174"/>
                <a:gd name="T39" fmla="*/ 160729185 h 198"/>
                <a:gd name="T40" fmla="*/ 137864663 w 174"/>
                <a:gd name="T41" fmla="*/ 154248788 h 198"/>
                <a:gd name="T42" fmla="*/ 143067360 w 174"/>
                <a:gd name="T43" fmla="*/ 164618334 h 198"/>
                <a:gd name="T44" fmla="*/ 145668709 w 174"/>
                <a:gd name="T45" fmla="*/ 167210721 h 198"/>
                <a:gd name="T46" fmla="*/ 158674346 w 174"/>
                <a:gd name="T47" fmla="*/ 174987881 h 198"/>
                <a:gd name="T48" fmla="*/ 174281297 w 174"/>
                <a:gd name="T49" fmla="*/ 190542201 h 198"/>
                <a:gd name="T50" fmla="*/ 174281297 w 174"/>
                <a:gd name="T51" fmla="*/ 176283505 h 198"/>
                <a:gd name="T52" fmla="*/ 172981193 w 174"/>
                <a:gd name="T53" fmla="*/ 171098732 h 198"/>
                <a:gd name="T54" fmla="*/ 150870301 w 174"/>
                <a:gd name="T55" fmla="*/ 156841174 h 198"/>
                <a:gd name="T56" fmla="*/ 145668709 w 174"/>
                <a:gd name="T57" fmla="*/ 141286819 h 198"/>
                <a:gd name="T58" fmla="*/ 143067360 w 174"/>
                <a:gd name="T59" fmla="*/ 138694432 h 198"/>
                <a:gd name="T60" fmla="*/ 140466012 w 174"/>
                <a:gd name="T61" fmla="*/ 139990056 h 198"/>
                <a:gd name="T62" fmla="*/ 130060618 w 174"/>
                <a:gd name="T63" fmla="*/ 145174829 h 198"/>
                <a:gd name="T64" fmla="*/ 124857921 w 174"/>
                <a:gd name="T65" fmla="*/ 143879205 h 198"/>
                <a:gd name="T66" fmla="*/ 120956468 w 174"/>
                <a:gd name="T67" fmla="*/ 139990056 h 198"/>
                <a:gd name="T68" fmla="*/ 110552215 w 174"/>
                <a:gd name="T69" fmla="*/ 134805283 h 198"/>
                <a:gd name="T70" fmla="*/ 109250970 w 174"/>
                <a:gd name="T71" fmla="*/ 134805283 h 198"/>
                <a:gd name="T72" fmla="*/ 120956468 w 174"/>
                <a:gd name="T73" fmla="*/ 150359638 h 198"/>
                <a:gd name="T74" fmla="*/ 115753771 w 174"/>
                <a:gd name="T75" fmla="*/ 149063979 h 198"/>
                <a:gd name="T76" fmla="*/ 110552215 w 174"/>
                <a:gd name="T77" fmla="*/ 146471592 h 198"/>
                <a:gd name="T78" fmla="*/ 96245368 w 174"/>
                <a:gd name="T79" fmla="*/ 139990056 h 198"/>
                <a:gd name="T80" fmla="*/ 100146821 w 174"/>
                <a:gd name="T81" fmla="*/ 120546586 h 198"/>
                <a:gd name="T82" fmla="*/ 115753771 w 174"/>
                <a:gd name="T83" fmla="*/ 120546586 h 198"/>
                <a:gd name="T84" fmla="*/ 91042671 w 174"/>
                <a:gd name="T85" fmla="*/ 80365162 h 198"/>
                <a:gd name="T86" fmla="*/ 102748169 w 174"/>
                <a:gd name="T87" fmla="*/ 69995597 h 198"/>
                <a:gd name="T88" fmla="*/ 120956468 w 174"/>
                <a:gd name="T89" fmla="*/ 92030333 h 198"/>
                <a:gd name="T90" fmla="*/ 126159165 w 174"/>
                <a:gd name="T91" fmla="*/ 76476013 h 198"/>
                <a:gd name="T92" fmla="*/ 128760514 w 174"/>
                <a:gd name="T93" fmla="*/ 62217299 h 198"/>
                <a:gd name="T94" fmla="*/ 131361862 w 174"/>
                <a:gd name="T95" fmla="*/ 49255365 h 198"/>
                <a:gd name="T96" fmla="*/ 154772894 w 174"/>
                <a:gd name="T97" fmla="*/ 42774968 h 198"/>
                <a:gd name="T98" fmla="*/ 161275695 w 174"/>
                <a:gd name="T99" fmla="*/ 42774968 h 198"/>
                <a:gd name="T100" fmla="*/ 172981193 w 174"/>
                <a:gd name="T101" fmla="*/ 44070592 h 198"/>
                <a:gd name="T102" fmla="*/ 192490736 w 174"/>
                <a:gd name="T103" fmla="*/ 50552128 h 198"/>
                <a:gd name="T104" fmla="*/ 222404533 w 174"/>
                <a:gd name="T105" fmla="*/ 33701036 h 198"/>
                <a:gd name="T106" fmla="*/ 221103289 w 174"/>
                <a:gd name="T107" fmla="*/ 0 h 198"/>
                <a:gd name="T108" fmla="*/ 210699035 w 174"/>
                <a:gd name="T109" fmla="*/ 19443478 h 198"/>
                <a:gd name="T110" fmla="*/ 149570197 w 174"/>
                <a:gd name="T111" fmla="*/ 10369551 h 198"/>
                <a:gd name="T112" fmla="*/ 110552215 w 174"/>
                <a:gd name="T113" fmla="*/ 22035865 h 198"/>
                <a:gd name="T114" fmla="*/ 70233006 w 174"/>
                <a:gd name="T115" fmla="*/ 32405412 h 198"/>
                <a:gd name="T116" fmla="*/ 41619313 w 174"/>
                <a:gd name="T117" fmla="*/ 40182581 h 198"/>
                <a:gd name="T118" fmla="*/ 29913806 w 174"/>
                <a:gd name="T119" fmla="*/ 62217299 h 198"/>
                <a:gd name="T120" fmla="*/ 14306851 w 174"/>
                <a:gd name="T121" fmla="*/ 88142322 h 198"/>
                <a:gd name="T122" fmla="*/ 1300105 w 174"/>
                <a:gd name="T123" fmla="*/ 101104255 h 1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"/>
                <a:gd name="T187" fmla="*/ 0 h 198"/>
                <a:gd name="T188" fmla="*/ 174 w 174"/>
                <a:gd name="T189" fmla="*/ 198 h 1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" h="198">
                  <a:moveTo>
                    <a:pt x="1" y="78"/>
                  </a:moveTo>
                  <a:lnTo>
                    <a:pt x="10" y="94"/>
                  </a:lnTo>
                  <a:lnTo>
                    <a:pt x="19" y="96"/>
                  </a:lnTo>
                  <a:lnTo>
                    <a:pt x="29" y="105"/>
                  </a:lnTo>
                  <a:lnTo>
                    <a:pt x="19" y="104"/>
                  </a:lnTo>
                  <a:lnTo>
                    <a:pt x="13" y="116"/>
                  </a:lnTo>
                  <a:lnTo>
                    <a:pt x="19" y="113"/>
                  </a:lnTo>
                  <a:lnTo>
                    <a:pt x="28" y="116"/>
                  </a:lnTo>
                  <a:lnTo>
                    <a:pt x="33" y="121"/>
                  </a:lnTo>
                  <a:lnTo>
                    <a:pt x="42" y="122"/>
                  </a:lnTo>
                  <a:lnTo>
                    <a:pt x="65" y="123"/>
                  </a:lnTo>
                  <a:lnTo>
                    <a:pt x="85" y="130"/>
                  </a:lnTo>
                  <a:lnTo>
                    <a:pt x="77" y="135"/>
                  </a:lnTo>
                  <a:lnTo>
                    <a:pt x="68" y="131"/>
                  </a:lnTo>
                  <a:lnTo>
                    <a:pt x="51" y="128"/>
                  </a:lnTo>
                  <a:lnTo>
                    <a:pt x="41" y="132"/>
                  </a:lnTo>
                  <a:lnTo>
                    <a:pt x="35" y="130"/>
                  </a:lnTo>
                  <a:lnTo>
                    <a:pt x="33" y="142"/>
                  </a:lnTo>
                  <a:lnTo>
                    <a:pt x="42" y="150"/>
                  </a:lnTo>
                  <a:lnTo>
                    <a:pt x="41" y="162"/>
                  </a:lnTo>
                  <a:lnTo>
                    <a:pt x="48" y="174"/>
                  </a:lnTo>
                  <a:lnTo>
                    <a:pt x="55" y="168"/>
                  </a:lnTo>
                  <a:lnTo>
                    <a:pt x="62" y="174"/>
                  </a:lnTo>
                  <a:lnTo>
                    <a:pt x="63" y="184"/>
                  </a:lnTo>
                  <a:lnTo>
                    <a:pt x="71" y="173"/>
                  </a:lnTo>
                  <a:lnTo>
                    <a:pt x="79" y="184"/>
                  </a:lnTo>
                  <a:lnTo>
                    <a:pt x="80" y="198"/>
                  </a:lnTo>
                  <a:lnTo>
                    <a:pt x="87" y="188"/>
                  </a:lnTo>
                  <a:lnTo>
                    <a:pt x="81" y="170"/>
                  </a:lnTo>
                  <a:lnTo>
                    <a:pt x="76" y="154"/>
                  </a:lnTo>
                  <a:lnTo>
                    <a:pt x="78" y="152"/>
                  </a:lnTo>
                  <a:lnTo>
                    <a:pt x="86" y="159"/>
                  </a:lnTo>
                  <a:lnTo>
                    <a:pt x="94" y="147"/>
                  </a:lnTo>
                  <a:lnTo>
                    <a:pt x="85" y="143"/>
                  </a:lnTo>
                  <a:lnTo>
                    <a:pt x="87" y="134"/>
                  </a:lnTo>
                  <a:lnTo>
                    <a:pt x="95" y="137"/>
                  </a:lnTo>
                  <a:lnTo>
                    <a:pt x="107" y="143"/>
                  </a:lnTo>
                  <a:lnTo>
                    <a:pt x="116" y="149"/>
                  </a:lnTo>
                  <a:lnTo>
                    <a:pt x="106" y="135"/>
                  </a:lnTo>
                  <a:lnTo>
                    <a:pt x="102" y="124"/>
                  </a:lnTo>
                  <a:lnTo>
                    <a:pt x="106" y="119"/>
                  </a:lnTo>
                  <a:lnTo>
                    <a:pt x="108" y="123"/>
                  </a:lnTo>
                  <a:lnTo>
                    <a:pt x="110" y="127"/>
                  </a:lnTo>
                  <a:lnTo>
                    <a:pt x="112" y="129"/>
                  </a:lnTo>
                  <a:lnTo>
                    <a:pt x="118" y="132"/>
                  </a:lnTo>
                  <a:lnTo>
                    <a:pt x="122" y="135"/>
                  </a:lnTo>
                  <a:lnTo>
                    <a:pt x="134" y="147"/>
                  </a:lnTo>
                  <a:lnTo>
                    <a:pt x="136" y="140"/>
                  </a:lnTo>
                  <a:lnTo>
                    <a:pt x="134" y="136"/>
                  </a:lnTo>
                  <a:lnTo>
                    <a:pt x="133" y="132"/>
                  </a:lnTo>
                  <a:lnTo>
                    <a:pt x="116" y="121"/>
                  </a:lnTo>
                  <a:lnTo>
                    <a:pt x="115" y="114"/>
                  </a:lnTo>
                  <a:lnTo>
                    <a:pt x="112" y="109"/>
                  </a:lnTo>
                  <a:lnTo>
                    <a:pt x="111" y="108"/>
                  </a:lnTo>
                  <a:lnTo>
                    <a:pt x="110" y="107"/>
                  </a:lnTo>
                  <a:lnTo>
                    <a:pt x="108" y="108"/>
                  </a:lnTo>
                  <a:lnTo>
                    <a:pt x="103" y="111"/>
                  </a:lnTo>
                  <a:lnTo>
                    <a:pt x="100" y="112"/>
                  </a:lnTo>
                  <a:lnTo>
                    <a:pt x="97" y="112"/>
                  </a:lnTo>
                  <a:lnTo>
                    <a:pt x="96" y="111"/>
                  </a:lnTo>
                  <a:lnTo>
                    <a:pt x="93" y="108"/>
                  </a:lnTo>
                  <a:lnTo>
                    <a:pt x="88" y="105"/>
                  </a:lnTo>
                  <a:lnTo>
                    <a:pt x="85" y="104"/>
                  </a:lnTo>
                  <a:lnTo>
                    <a:pt x="84" y="104"/>
                  </a:lnTo>
                  <a:lnTo>
                    <a:pt x="88" y="111"/>
                  </a:lnTo>
                  <a:lnTo>
                    <a:pt x="93" y="116"/>
                  </a:lnTo>
                  <a:lnTo>
                    <a:pt x="89" y="115"/>
                  </a:lnTo>
                  <a:lnTo>
                    <a:pt x="85" y="113"/>
                  </a:lnTo>
                  <a:lnTo>
                    <a:pt x="81" y="111"/>
                  </a:lnTo>
                  <a:lnTo>
                    <a:pt x="74" y="108"/>
                  </a:lnTo>
                  <a:lnTo>
                    <a:pt x="66" y="105"/>
                  </a:lnTo>
                  <a:lnTo>
                    <a:pt x="77" y="93"/>
                  </a:lnTo>
                  <a:lnTo>
                    <a:pt x="81" y="89"/>
                  </a:lnTo>
                  <a:lnTo>
                    <a:pt x="89" y="93"/>
                  </a:lnTo>
                  <a:lnTo>
                    <a:pt x="74" y="77"/>
                  </a:lnTo>
                  <a:lnTo>
                    <a:pt x="70" y="62"/>
                  </a:lnTo>
                  <a:lnTo>
                    <a:pt x="73" y="44"/>
                  </a:lnTo>
                  <a:lnTo>
                    <a:pt x="79" y="54"/>
                  </a:lnTo>
                  <a:lnTo>
                    <a:pt x="88" y="62"/>
                  </a:lnTo>
                  <a:lnTo>
                    <a:pt x="93" y="71"/>
                  </a:lnTo>
                  <a:lnTo>
                    <a:pt x="99" y="70"/>
                  </a:lnTo>
                  <a:lnTo>
                    <a:pt x="97" y="59"/>
                  </a:lnTo>
                  <a:lnTo>
                    <a:pt x="106" y="67"/>
                  </a:lnTo>
                  <a:lnTo>
                    <a:pt x="99" y="48"/>
                  </a:lnTo>
                  <a:lnTo>
                    <a:pt x="109" y="55"/>
                  </a:lnTo>
                  <a:lnTo>
                    <a:pt x="101" y="38"/>
                  </a:lnTo>
                  <a:lnTo>
                    <a:pt x="110" y="39"/>
                  </a:lnTo>
                  <a:lnTo>
                    <a:pt x="119" y="33"/>
                  </a:lnTo>
                  <a:lnTo>
                    <a:pt x="124" y="33"/>
                  </a:lnTo>
                  <a:lnTo>
                    <a:pt x="133" y="34"/>
                  </a:lnTo>
                  <a:lnTo>
                    <a:pt x="140" y="36"/>
                  </a:lnTo>
                  <a:lnTo>
                    <a:pt x="148" y="39"/>
                  </a:lnTo>
                  <a:lnTo>
                    <a:pt x="160" y="43"/>
                  </a:lnTo>
                  <a:lnTo>
                    <a:pt x="171" y="26"/>
                  </a:lnTo>
                  <a:lnTo>
                    <a:pt x="174" y="9"/>
                  </a:lnTo>
                  <a:lnTo>
                    <a:pt x="170" y="0"/>
                  </a:lnTo>
                  <a:lnTo>
                    <a:pt x="160" y="4"/>
                  </a:lnTo>
                  <a:lnTo>
                    <a:pt x="162" y="15"/>
                  </a:lnTo>
                  <a:lnTo>
                    <a:pt x="142" y="17"/>
                  </a:lnTo>
                  <a:lnTo>
                    <a:pt x="115" y="8"/>
                  </a:lnTo>
                  <a:lnTo>
                    <a:pt x="99" y="17"/>
                  </a:lnTo>
                  <a:lnTo>
                    <a:pt x="85" y="17"/>
                  </a:lnTo>
                  <a:lnTo>
                    <a:pt x="77" y="23"/>
                  </a:lnTo>
                  <a:lnTo>
                    <a:pt x="54" y="25"/>
                  </a:lnTo>
                  <a:lnTo>
                    <a:pt x="48" y="33"/>
                  </a:lnTo>
                  <a:lnTo>
                    <a:pt x="32" y="31"/>
                  </a:lnTo>
                  <a:lnTo>
                    <a:pt x="23" y="33"/>
                  </a:lnTo>
                  <a:lnTo>
                    <a:pt x="23" y="48"/>
                  </a:lnTo>
                  <a:lnTo>
                    <a:pt x="13" y="53"/>
                  </a:lnTo>
                  <a:lnTo>
                    <a:pt x="11" y="68"/>
                  </a:lnTo>
                  <a:lnTo>
                    <a:pt x="0" y="71"/>
                  </a:lnTo>
                  <a:lnTo>
                    <a:pt x="1" y="78"/>
                  </a:lnTo>
                  <a:close/>
                </a:path>
              </a:pathLst>
            </a:custGeom>
            <a:grpFill/>
            <a:ln w="7938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6" name="Freeform 55"/>
            <p:cNvSpPr>
              <a:spLocks/>
            </p:cNvSpPr>
            <p:nvPr/>
          </p:nvSpPr>
          <p:spPr bwMode="auto">
            <a:xfrm>
              <a:off x="3225" y="2481"/>
              <a:ext cx="69" cy="22"/>
            </a:xfrm>
            <a:custGeom>
              <a:avLst/>
              <a:gdLst>
                <a:gd name="T0" fmla="*/ 21302134 w 78"/>
                <a:gd name="T1" fmla="*/ 0 h 26"/>
                <a:gd name="T2" fmla="*/ 12530534 w 78"/>
                <a:gd name="T3" fmla="*/ 6039217 h 26"/>
                <a:gd name="T4" fmla="*/ 0 w 78"/>
                <a:gd name="T5" fmla="*/ 4831374 h 26"/>
                <a:gd name="T6" fmla="*/ 12530534 w 78"/>
                <a:gd name="T7" fmla="*/ 22950123 h 26"/>
                <a:gd name="T8" fmla="*/ 32578939 w 78"/>
                <a:gd name="T9" fmla="*/ 22950123 h 26"/>
                <a:gd name="T10" fmla="*/ 41350543 w 78"/>
                <a:gd name="T11" fmla="*/ 31405023 h 26"/>
                <a:gd name="T12" fmla="*/ 62652667 w 78"/>
                <a:gd name="T13" fmla="*/ 27781495 h 26"/>
                <a:gd name="T14" fmla="*/ 77689545 w 78"/>
                <a:gd name="T15" fmla="*/ 31405023 h 26"/>
                <a:gd name="T16" fmla="*/ 97737945 w 78"/>
                <a:gd name="T17" fmla="*/ 19326594 h 26"/>
                <a:gd name="T18" fmla="*/ 88966350 w 78"/>
                <a:gd name="T19" fmla="*/ 15703061 h 26"/>
                <a:gd name="T20" fmla="*/ 70170538 w 78"/>
                <a:gd name="T21" fmla="*/ 16910904 h 26"/>
                <a:gd name="T22" fmla="*/ 55133678 w 78"/>
                <a:gd name="T23" fmla="*/ 15703061 h 26"/>
                <a:gd name="T24" fmla="*/ 32578939 w 78"/>
                <a:gd name="T25" fmla="*/ 14494119 h 26"/>
                <a:gd name="T26" fmla="*/ 25061069 w 78"/>
                <a:gd name="T27" fmla="*/ 3623530 h 26"/>
                <a:gd name="T28" fmla="*/ 21302134 w 78"/>
                <a:gd name="T29" fmla="*/ 0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26"/>
                <a:gd name="T47" fmla="*/ 78 w 78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26">
                  <a:moveTo>
                    <a:pt x="17" y="0"/>
                  </a:moveTo>
                  <a:lnTo>
                    <a:pt x="10" y="5"/>
                  </a:lnTo>
                  <a:lnTo>
                    <a:pt x="0" y="4"/>
                  </a:lnTo>
                  <a:lnTo>
                    <a:pt x="10" y="19"/>
                  </a:lnTo>
                  <a:lnTo>
                    <a:pt x="26" y="19"/>
                  </a:lnTo>
                  <a:lnTo>
                    <a:pt x="33" y="26"/>
                  </a:lnTo>
                  <a:lnTo>
                    <a:pt x="50" y="23"/>
                  </a:lnTo>
                  <a:lnTo>
                    <a:pt x="62" y="26"/>
                  </a:lnTo>
                  <a:lnTo>
                    <a:pt x="78" y="16"/>
                  </a:lnTo>
                  <a:lnTo>
                    <a:pt x="71" y="13"/>
                  </a:lnTo>
                  <a:lnTo>
                    <a:pt x="56" y="14"/>
                  </a:lnTo>
                  <a:lnTo>
                    <a:pt x="44" y="13"/>
                  </a:lnTo>
                  <a:lnTo>
                    <a:pt x="26" y="12"/>
                  </a:lnTo>
                  <a:lnTo>
                    <a:pt x="20" y="3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7" name="Freeform 56"/>
            <p:cNvSpPr>
              <a:spLocks/>
            </p:cNvSpPr>
            <p:nvPr/>
          </p:nvSpPr>
          <p:spPr bwMode="auto">
            <a:xfrm>
              <a:off x="3198" y="2220"/>
              <a:ext cx="151" cy="95"/>
            </a:xfrm>
            <a:custGeom>
              <a:avLst/>
              <a:gdLst>
                <a:gd name="T0" fmla="*/ 140914900 w 166"/>
                <a:gd name="T1" fmla="*/ 107527610 h 106"/>
                <a:gd name="T2" fmla="*/ 159352116 w 166"/>
                <a:gd name="T3" fmla="*/ 99754793 h 106"/>
                <a:gd name="T4" fmla="*/ 175156724 w 166"/>
                <a:gd name="T5" fmla="*/ 102345352 h 106"/>
                <a:gd name="T6" fmla="*/ 194910190 w 166"/>
                <a:gd name="T7" fmla="*/ 101050073 h 106"/>
                <a:gd name="T8" fmla="*/ 187009033 w 166"/>
                <a:gd name="T9" fmla="*/ 88094998 h 106"/>
                <a:gd name="T10" fmla="*/ 176473010 w 166"/>
                <a:gd name="T11" fmla="*/ 88094998 h 106"/>
                <a:gd name="T12" fmla="*/ 177790443 w 166"/>
                <a:gd name="T13" fmla="*/ 77730483 h 106"/>
                <a:gd name="T14" fmla="*/ 189642752 w 166"/>
                <a:gd name="T15" fmla="*/ 69957648 h 106"/>
                <a:gd name="T16" fmla="*/ 196227623 w 166"/>
                <a:gd name="T17" fmla="*/ 40160521 h 106"/>
                <a:gd name="T18" fmla="*/ 212031084 w 166"/>
                <a:gd name="T19" fmla="*/ 40160521 h 106"/>
                <a:gd name="T20" fmla="*/ 218615955 w 166"/>
                <a:gd name="T21" fmla="*/ 28501856 h 106"/>
                <a:gd name="T22" fmla="*/ 201495061 w 166"/>
                <a:gd name="T23" fmla="*/ 18137336 h 106"/>
                <a:gd name="T24" fmla="*/ 192276471 w 166"/>
                <a:gd name="T25" fmla="*/ 16842057 h 106"/>
                <a:gd name="T26" fmla="*/ 188325319 w 166"/>
                <a:gd name="T27" fmla="*/ 5182260 h 106"/>
                <a:gd name="T28" fmla="*/ 175156724 w 166"/>
                <a:gd name="T29" fmla="*/ 5182260 h 106"/>
                <a:gd name="T30" fmla="*/ 158035830 w 166"/>
                <a:gd name="T31" fmla="*/ 2590561 h 106"/>
                <a:gd name="T32" fmla="*/ 122477720 w 166"/>
                <a:gd name="T33" fmla="*/ 12955079 h 106"/>
                <a:gd name="T34" fmla="*/ 109307978 w 166"/>
                <a:gd name="T35" fmla="*/ 28501856 h 106"/>
                <a:gd name="T36" fmla="*/ 86919645 w 166"/>
                <a:gd name="T37" fmla="*/ 28501856 h 106"/>
                <a:gd name="T38" fmla="*/ 68482448 w 166"/>
                <a:gd name="T39" fmla="*/ 20727901 h 106"/>
                <a:gd name="T40" fmla="*/ 59263858 w 166"/>
                <a:gd name="T41" fmla="*/ 24614878 h 106"/>
                <a:gd name="T42" fmla="*/ 30290645 w 166"/>
                <a:gd name="T43" fmla="*/ 16842057 h 106"/>
                <a:gd name="T44" fmla="*/ 19754622 w 166"/>
                <a:gd name="T45" fmla="*/ 18137336 h 106"/>
                <a:gd name="T46" fmla="*/ 18437184 w 166"/>
                <a:gd name="T47" fmla="*/ 7772819 h 106"/>
                <a:gd name="T48" fmla="*/ 26339493 w 166"/>
                <a:gd name="T49" fmla="*/ 0 h 106"/>
                <a:gd name="T50" fmla="*/ 7902307 w 166"/>
                <a:gd name="T51" fmla="*/ 0 h 106"/>
                <a:gd name="T52" fmla="*/ 0 w 166"/>
                <a:gd name="T53" fmla="*/ 14250359 h 106"/>
                <a:gd name="T54" fmla="*/ 15803466 w 166"/>
                <a:gd name="T55" fmla="*/ 50525036 h 106"/>
                <a:gd name="T56" fmla="*/ 1317434 w 166"/>
                <a:gd name="T57" fmla="*/ 66071809 h 106"/>
                <a:gd name="T58" fmla="*/ 0 w 166"/>
                <a:gd name="T59" fmla="*/ 82912740 h 106"/>
                <a:gd name="T60" fmla="*/ 7902307 w 166"/>
                <a:gd name="T61" fmla="*/ 99754793 h 106"/>
                <a:gd name="T62" fmla="*/ 21070908 w 166"/>
                <a:gd name="T63" fmla="*/ 107527610 h 106"/>
                <a:gd name="T64" fmla="*/ 21070908 w 166"/>
                <a:gd name="T65" fmla="*/ 116596845 h 106"/>
                <a:gd name="T66" fmla="*/ 15803466 w 166"/>
                <a:gd name="T67" fmla="*/ 121779102 h 106"/>
                <a:gd name="T68" fmla="*/ 17120899 w 166"/>
                <a:gd name="T69" fmla="*/ 137324737 h 106"/>
                <a:gd name="T70" fmla="*/ 27655779 w 166"/>
                <a:gd name="T71" fmla="*/ 129551919 h 106"/>
                <a:gd name="T72" fmla="*/ 47410401 w 166"/>
                <a:gd name="T73" fmla="*/ 126960222 h 106"/>
                <a:gd name="T74" fmla="*/ 67165014 w 166"/>
                <a:gd name="T75" fmla="*/ 119187405 h 106"/>
                <a:gd name="T76" fmla="*/ 101405673 w 166"/>
                <a:gd name="T77" fmla="*/ 128256640 h 106"/>
                <a:gd name="T78" fmla="*/ 129062591 w 166"/>
                <a:gd name="T79" fmla="*/ 126960222 h 106"/>
                <a:gd name="T80" fmla="*/ 126428872 w 166"/>
                <a:gd name="T81" fmla="*/ 112709867 h 106"/>
                <a:gd name="T82" fmla="*/ 140914900 w 166"/>
                <a:gd name="T83" fmla="*/ 10752761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6"/>
                <a:gd name="T127" fmla="*/ 0 h 106"/>
                <a:gd name="T128" fmla="*/ 166 w 166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6" h="106">
                  <a:moveTo>
                    <a:pt x="107" y="83"/>
                  </a:moveTo>
                  <a:lnTo>
                    <a:pt x="121" y="77"/>
                  </a:lnTo>
                  <a:lnTo>
                    <a:pt x="133" y="79"/>
                  </a:lnTo>
                  <a:lnTo>
                    <a:pt x="148" y="78"/>
                  </a:lnTo>
                  <a:lnTo>
                    <a:pt x="142" y="68"/>
                  </a:lnTo>
                  <a:lnTo>
                    <a:pt x="134" y="68"/>
                  </a:lnTo>
                  <a:lnTo>
                    <a:pt x="135" y="60"/>
                  </a:lnTo>
                  <a:lnTo>
                    <a:pt x="144" y="54"/>
                  </a:lnTo>
                  <a:lnTo>
                    <a:pt x="149" y="31"/>
                  </a:lnTo>
                  <a:lnTo>
                    <a:pt x="161" y="31"/>
                  </a:lnTo>
                  <a:lnTo>
                    <a:pt x="166" y="22"/>
                  </a:lnTo>
                  <a:lnTo>
                    <a:pt x="153" y="14"/>
                  </a:lnTo>
                  <a:lnTo>
                    <a:pt x="146" y="13"/>
                  </a:lnTo>
                  <a:lnTo>
                    <a:pt x="143" y="4"/>
                  </a:lnTo>
                  <a:lnTo>
                    <a:pt x="133" y="4"/>
                  </a:lnTo>
                  <a:lnTo>
                    <a:pt x="120" y="2"/>
                  </a:lnTo>
                  <a:lnTo>
                    <a:pt x="93" y="10"/>
                  </a:lnTo>
                  <a:lnTo>
                    <a:pt x="83" y="22"/>
                  </a:lnTo>
                  <a:lnTo>
                    <a:pt x="66" y="22"/>
                  </a:lnTo>
                  <a:lnTo>
                    <a:pt x="52" y="16"/>
                  </a:lnTo>
                  <a:lnTo>
                    <a:pt x="45" y="19"/>
                  </a:lnTo>
                  <a:lnTo>
                    <a:pt x="23" y="13"/>
                  </a:lnTo>
                  <a:lnTo>
                    <a:pt x="15" y="14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6" y="0"/>
                  </a:lnTo>
                  <a:lnTo>
                    <a:pt x="0" y="11"/>
                  </a:lnTo>
                  <a:lnTo>
                    <a:pt x="12" y="39"/>
                  </a:lnTo>
                  <a:lnTo>
                    <a:pt x="1" y="51"/>
                  </a:lnTo>
                  <a:lnTo>
                    <a:pt x="0" y="64"/>
                  </a:lnTo>
                  <a:lnTo>
                    <a:pt x="6" y="77"/>
                  </a:lnTo>
                  <a:lnTo>
                    <a:pt x="16" y="83"/>
                  </a:lnTo>
                  <a:lnTo>
                    <a:pt x="16" y="90"/>
                  </a:lnTo>
                  <a:lnTo>
                    <a:pt x="12" y="94"/>
                  </a:lnTo>
                  <a:lnTo>
                    <a:pt x="13" y="106"/>
                  </a:lnTo>
                  <a:lnTo>
                    <a:pt x="21" y="100"/>
                  </a:lnTo>
                  <a:lnTo>
                    <a:pt x="36" y="98"/>
                  </a:lnTo>
                  <a:lnTo>
                    <a:pt x="51" y="92"/>
                  </a:lnTo>
                  <a:lnTo>
                    <a:pt x="77" y="99"/>
                  </a:lnTo>
                  <a:lnTo>
                    <a:pt x="98" y="98"/>
                  </a:lnTo>
                  <a:lnTo>
                    <a:pt x="96" y="87"/>
                  </a:lnTo>
                  <a:lnTo>
                    <a:pt x="107" y="83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8" name="Freeform 57"/>
            <p:cNvSpPr>
              <a:spLocks/>
            </p:cNvSpPr>
            <p:nvPr/>
          </p:nvSpPr>
          <p:spPr bwMode="auto">
            <a:xfrm>
              <a:off x="3183" y="1629"/>
              <a:ext cx="144" cy="88"/>
            </a:xfrm>
            <a:custGeom>
              <a:avLst/>
              <a:gdLst>
                <a:gd name="T0" fmla="*/ 198011730 w 161"/>
                <a:gd name="T1" fmla="*/ 42838131 h 99"/>
                <a:gd name="T2" fmla="*/ 207011693 w 161"/>
                <a:gd name="T3" fmla="*/ 18899110 h 99"/>
                <a:gd name="T4" fmla="*/ 183867149 w 161"/>
                <a:gd name="T5" fmla="*/ 15119735 h 99"/>
                <a:gd name="T6" fmla="*/ 135007418 w 161"/>
                <a:gd name="T7" fmla="*/ 0 h 99"/>
                <a:gd name="T8" fmla="*/ 74576017 w 161"/>
                <a:gd name="T9" fmla="*/ 23939020 h 99"/>
                <a:gd name="T10" fmla="*/ 52717327 w 161"/>
                <a:gd name="T11" fmla="*/ 41578714 h 99"/>
                <a:gd name="T12" fmla="*/ 42431493 w 161"/>
                <a:gd name="T13" fmla="*/ 62997771 h 99"/>
                <a:gd name="T14" fmla="*/ 29572774 w 161"/>
                <a:gd name="T15" fmla="*/ 68037681 h 99"/>
                <a:gd name="T16" fmla="*/ 25716295 w 161"/>
                <a:gd name="T17" fmla="*/ 61737232 h 99"/>
                <a:gd name="T18" fmla="*/ 29572774 w 161"/>
                <a:gd name="T19" fmla="*/ 59217277 h 99"/>
                <a:gd name="T20" fmla="*/ 34716258 w 161"/>
                <a:gd name="T21" fmla="*/ 49138579 h 99"/>
                <a:gd name="T22" fmla="*/ 10285838 w 161"/>
                <a:gd name="T23" fmla="*/ 44098669 h 99"/>
                <a:gd name="T24" fmla="*/ 16715193 w 161"/>
                <a:gd name="T25" fmla="*/ 60477816 h 99"/>
                <a:gd name="T26" fmla="*/ 10285838 w 161"/>
                <a:gd name="T27" fmla="*/ 69297097 h 99"/>
                <a:gd name="T28" fmla="*/ 6429357 w 161"/>
                <a:gd name="T29" fmla="*/ 71817052 h 99"/>
                <a:gd name="T30" fmla="*/ 1285872 w 161"/>
                <a:gd name="T31" fmla="*/ 76856980 h 99"/>
                <a:gd name="T32" fmla="*/ 0 w 161"/>
                <a:gd name="T33" fmla="*/ 80636351 h 99"/>
                <a:gd name="T34" fmla="*/ 6429357 w 161"/>
                <a:gd name="T35" fmla="*/ 85676261 h 99"/>
                <a:gd name="T36" fmla="*/ 8999965 w 161"/>
                <a:gd name="T37" fmla="*/ 89456755 h 99"/>
                <a:gd name="T38" fmla="*/ 5143486 w 161"/>
                <a:gd name="T39" fmla="*/ 105835901 h 99"/>
                <a:gd name="T40" fmla="*/ 6429357 w 161"/>
                <a:gd name="T41" fmla="*/ 105835901 h 99"/>
                <a:gd name="T42" fmla="*/ 15429322 w 161"/>
                <a:gd name="T43" fmla="*/ 97016620 h 99"/>
                <a:gd name="T44" fmla="*/ 23144553 w 161"/>
                <a:gd name="T45" fmla="*/ 88196216 h 99"/>
                <a:gd name="T46" fmla="*/ 30858645 w 161"/>
                <a:gd name="T47" fmla="*/ 80636351 h 99"/>
                <a:gd name="T48" fmla="*/ 42431493 w 161"/>
                <a:gd name="T49" fmla="*/ 75596441 h 99"/>
                <a:gd name="T50" fmla="*/ 65574903 w 161"/>
                <a:gd name="T51" fmla="*/ 69297097 h 99"/>
                <a:gd name="T52" fmla="*/ 72004258 w 161"/>
                <a:gd name="T53" fmla="*/ 79376935 h 99"/>
                <a:gd name="T54" fmla="*/ 78432496 w 161"/>
                <a:gd name="T55" fmla="*/ 83156306 h 99"/>
                <a:gd name="T56" fmla="*/ 81004238 w 161"/>
                <a:gd name="T57" fmla="*/ 85676261 h 99"/>
                <a:gd name="T58" fmla="*/ 82290109 w 161"/>
                <a:gd name="T59" fmla="*/ 95756081 h 99"/>
                <a:gd name="T60" fmla="*/ 108006395 w 161"/>
                <a:gd name="T61" fmla="*/ 93236126 h 99"/>
                <a:gd name="T62" fmla="*/ 159437868 w 161"/>
                <a:gd name="T63" fmla="*/ 124735003 h 99"/>
                <a:gd name="T64" fmla="*/ 190296504 w 161"/>
                <a:gd name="T65" fmla="*/ 124735003 h 99"/>
                <a:gd name="T66" fmla="*/ 190296504 w 161"/>
                <a:gd name="T67" fmla="*/ 86936800 h 99"/>
                <a:gd name="T68" fmla="*/ 178724799 w 161"/>
                <a:gd name="T69" fmla="*/ 50397996 h 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1"/>
                <a:gd name="T106" fmla="*/ 0 h 99"/>
                <a:gd name="T107" fmla="*/ 161 w 161"/>
                <a:gd name="T108" fmla="*/ 99 h 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1" h="99">
                  <a:moveTo>
                    <a:pt x="148" y="40"/>
                  </a:moveTo>
                  <a:lnTo>
                    <a:pt x="154" y="34"/>
                  </a:lnTo>
                  <a:lnTo>
                    <a:pt x="159" y="25"/>
                  </a:lnTo>
                  <a:lnTo>
                    <a:pt x="161" y="15"/>
                  </a:lnTo>
                  <a:lnTo>
                    <a:pt x="152" y="12"/>
                  </a:lnTo>
                  <a:lnTo>
                    <a:pt x="143" y="12"/>
                  </a:lnTo>
                  <a:lnTo>
                    <a:pt x="115" y="5"/>
                  </a:lnTo>
                  <a:lnTo>
                    <a:pt x="105" y="0"/>
                  </a:lnTo>
                  <a:lnTo>
                    <a:pt x="84" y="10"/>
                  </a:lnTo>
                  <a:lnTo>
                    <a:pt x="58" y="19"/>
                  </a:lnTo>
                  <a:lnTo>
                    <a:pt x="43" y="21"/>
                  </a:lnTo>
                  <a:lnTo>
                    <a:pt x="41" y="33"/>
                  </a:lnTo>
                  <a:lnTo>
                    <a:pt x="47" y="48"/>
                  </a:lnTo>
                  <a:lnTo>
                    <a:pt x="33" y="50"/>
                  </a:lnTo>
                  <a:lnTo>
                    <a:pt x="23" y="54"/>
                  </a:lnTo>
                  <a:lnTo>
                    <a:pt x="22" y="51"/>
                  </a:lnTo>
                  <a:lnTo>
                    <a:pt x="20" y="49"/>
                  </a:lnTo>
                  <a:lnTo>
                    <a:pt x="23" y="47"/>
                  </a:lnTo>
                  <a:lnTo>
                    <a:pt x="26" y="41"/>
                  </a:lnTo>
                  <a:lnTo>
                    <a:pt x="27" y="39"/>
                  </a:lnTo>
                  <a:lnTo>
                    <a:pt x="18" y="34"/>
                  </a:lnTo>
                  <a:lnTo>
                    <a:pt x="8" y="35"/>
                  </a:lnTo>
                  <a:lnTo>
                    <a:pt x="13" y="48"/>
                  </a:lnTo>
                  <a:lnTo>
                    <a:pt x="11" y="53"/>
                  </a:lnTo>
                  <a:lnTo>
                    <a:pt x="8" y="55"/>
                  </a:lnTo>
                  <a:lnTo>
                    <a:pt x="5" y="57"/>
                  </a:lnTo>
                  <a:lnTo>
                    <a:pt x="3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3" y="65"/>
                  </a:lnTo>
                  <a:lnTo>
                    <a:pt x="5" y="68"/>
                  </a:lnTo>
                  <a:lnTo>
                    <a:pt x="7" y="71"/>
                  </a:lnTo>
                  <a:lnTo>
                    <a:pt x="4" y="80"/>
                  </a:lnTo>
                  <a:lnTo>
                    <a:pt x="4" y="84"/>
                  </a:lnTo>
                  <a:lnTo>
                    <a:pt x="4" y="85"/>
                  </a:lnTo>
                  <a:lnTo>
                    <a:pt x="5" y="84"/>
                  </a:lnTo>
                  <a:lnTo>
                    <a:pt x="12" y="77"/>
                  </a:lnTo>
                  <a:lnTo>
                    <a:pt x="18" y="70"/>
                  </a:lnTo>
                  <a:lnTo>
                    <a:pt x="20" y="68"/>
                  </a:lnTo>
                  <a:lnTo>
                    <a:pt x="24" y="64"/>
                  </a:lnTo>
                  <a:lnTo>
                    <a:pt x="28" y="61"/>
                  </a:lnTo>
                  <a:lnTo>
                    <a:pt x="33" y="60"/>
                  </a:lnTo>
                  <a:lnTo>
                    <a:pt x="51" y="55"/>
                  </a:lnTo>
                  <a:lnTo>
                    <a:pt x="56" y="63"/>
                  </a:lnTo>
                  <a:lnTo>
                    <a:pt x="58" y="65"/>
                  </a:lnTo>
                  <a:lnTo>
                    <a:pt x="61" y="66"/>
                  </a:lnTo>
                  <a:lnTo>
                    <a:pt x="63" y="68"/>
                  </a:lnTo>
                  <a:lnTo>
                    <a:pt x="72" y="65"/>
                  </a:lnTo>
                  <a:lnTo>
                    <a:pt x="64" y="76"/>
                  </a:lnTo>
                  <a:lnTo>
                    <a:pt x="66" y="84"/>
                  </a:lnTo>
                  <a:lnTo>
                    <a:pt x="84" y="74"/>
                  </a:lnTo>
                  <a:lnTo>
                    <a:pt x="98" y="80"/>
                  </a:lnTo>
                  <a:lnTo>
                    <a:pt x="124" y="99"/>
                  </a:lnTo>
                  <a:lnTo>
                    <a:pt x="132" y="93"/>
                  </a:lnTo>
                  <a:lnTo>
                    <a:pt x="148" y="99"/>
                  </a:lnTo>
                  <a:lnTo>
                    <a:pt x="159" y="86"/>
                  </a:lnTo>
                  <a:lnTo>
                    <a:pt x="148" y="69"/>
                  </a:lnTo>
                  <a:lnTo>
                    <a:pt x="138" y="50"/>
                  </a:lnTo>
                  <a:lnTo>
                    <a:pt x="139" y="40"/>
                  </a:lnTo>
                  <a:lnTo>
                    <a:pt x="148" y="40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9" name="Freeform 58"/>
            <p:cNvSpPr>
              <a:spLocks/>
            </p:cNvSpPr>
            <p:nvPr/>
          </p:nvSpPr>
          <p:spPr bwMode="auto">
            <a:xfrm>
              <a:off x="3158" y="1693"/>
              <a:ext cx="181" cy="103"/>
            </a:xfrm>
            <a:custGeom>
              <a:avLst/>
              <a:gdLst>
                <a:gd name="T0" fmla="*/ 121499756 w 200"/>
                <a:gd name="T1" fmla="*/ 11532374 h 115"/>
                <a:gd name="T2" fmla="*/ 124112653 w 200"/>
                <a:gd name="T3" fmla="*/ 62785101 h 115"/>
                <a:gd name="T4" fmla="*/ 124112653 w 200"/>
                <a:gd name="T5" fmla="*/ 62785101 h 115"/>
                <a:gd name="T6" fmla="*/ 118886858 w 200"/>
                <a:gd name="T7" fmla="*/ 69191974 h 115"/>
                <a:gd name="T8" fmla="*/ 114967513 w 200"/>
                <a:gd name="T9" fmla="*/ 75597732 h 115"/>
                <a:gd name="T10" fmla="*/ 111048167 w 200"/>
                <a:gd name="T11" fmla="*/ 78160481 h 115"/>
                <a:gd name="T12" fmla="*/ 111048167 w 200"/>
                <a:gd name="T13" fmla="*/ 78160481 h 115"/>
                <a:gd name="T14" fmla="*/ 96677232 w 200"/>
                <a:gd name="T15" fmla="*/ 74316357 h 115"/>
                <a:gd name="T16" fmla="*/ 84919195 w 200"/>
                <a:gd name="T17" fmla="*/ 71754723 h 115"/>
                <a:gd name="T18" fmla="*/ 74467588 w 200"/>
                <a:gd name="T19" fmla="*/ 53815480 h 115"/>
                <a:gd name="T20" fmla="*/ 58790205 w 200"/>
                <a:gd name="T21" fmla="*/ 41002868 h 115"/>
                <a:gd name="T22" fmla="*/ 60096654 w 200"/>
                <a:gd name="T23" fmla="*/ 30751864 h 115"/>
                <a:gd name="T24" fmla="*/ 44419270 w 200"/>
                <a:gd name="T25" fmla="*/ 37158745 h 115"/>
                <a:gd name="T26" fmla="*/ 31354775 w 200"/>
                <a:gd name="T27" fmla="*/ 41002868 h 115"/>
                <a:gd name="T28" fmla="*/ 18290285 w 200"/>
                <a:gd name="T29" fmla="*/ 57659604 h 115"/>
                <a:gd name="T30" fmla="*/ 18290285 w 200"/>
                <a:gd name="T31" fmla="*/ 66629225 h 115"/>
                <a:gd name="T32" fmla="*/ 0 w 200"/>
                <a:gd name="T33" fmla="*/ 102506595 h 115"/>
                <a:gd name="T34" fmla="*/ 9145142 w 200"/>
                <a:gd name="T35" fmla="*/ 124288828 h 115"/>
                <a:gd name="T36" fmla="*/ 35274121 w 200"/>
                <a:gd name="T37" fmla="*/ 112756458 h 115"/>
                <a:gd name="T38" fmla="*/ 48338616 w 200"/>
                <a:gd name="T39" fmla="*/ 114037833 h 115"/>
                <a:gd name="T40" fmla="*/ 67935345 w 200"/>
                <a:gd name="T41" fmla="*/ 114037833 h 115"/>
                <a:gd name="T42" fmla="*/ 78386952 w 200"/>
                <a:gd name="T43" fmla="*/ 115319207 h 115"/>
                <a:gd name="T44" fmla="*/ 96677232 w 200"/>
                <a:gd name="T45" fmla="*/ 112756458 h 115"/>
                <a:gd name="T46" fmla="*/ 125419101 w 200"/>
                <a:gd name="T47" fmla="*/ 116600582 h 115"/>
                <a:gd name="T48" fmla="*/ 138483587 w 200"/>
                <a:gd name="T49" fmla="*/ 108912335 h 115"/>
                <a:gd name="T50" fmla="*/ 155467455 w 200"/>
                <a:gd name="T51" fmla="*/ 123007454 h 115"/>
                <a:gd name="T52" fmla="*/ 168531941 w 200"/>
                <a:gd name="T53" fmla="*/ 125570203 h 115"/>
                <a:gd name="T54" fmla="*/ 180289978 w 200"/>
                <a:gd name="T55" fmla="*/ 140945564 h 115"/>
                <a:gd name="T56" fmla="*/ 199886707 w 200"/>
                <a:gd name="T57" fmla="*/ 147352436 h 115"/>
                <a:gd name="T58" fmla="*/ 214257642 w 200"/>
                <a:gd name="T59" fmla="*/ 140945564 h 115"/>
                <a:gd name="T60" fmla="*/ 226015679 w 200"/>
                <a:gd name="T61" fmla="*/ 143508313 h 115"/>
                <a:gd name="T62" fmla="*/ 236467268 w 200"/>
                <a:gd name="T63" fmla="*/ 140945564 h 115"/>
                <a:gd name="T64" fmla="*/ 245612408 w 200"/>
                <a:gd name="T65" fmla="*/ 131977075 h 115"/>
                <a:gd name="T66" fmla="*/ 253451100 w 200"/>
                <a:gd name="T67" fmla="*/ 128132952 h 115"/>
                <a:gd name="T68" fmla="*/ 253451100 w 200"/>
                <a:gd name="T69" fmla="*/ 114037833 h 115"/>
                <a:gd name="T70" fmla="*/ 245612408 w 200"/>
                <a:gd name="T71" fmla="*/ 98662472 h 115"/>
                <a:gd name="T72" fmla="*/ 242999511 w 200"/>
                <a:gd name="T73" fmla="*/ 82004604 h 115"/>
                <a:gd name="T74" fmla="*/ 261289792 w 200"/>
                <a:gd name="T75" fmla="*/ 75597732 h 115"/>
                <a:gd name="T76" fmla="*/ 258676894 w 200"/>
                <a:gd name="T77" fmla="*/ 56378229 h 115"/>
                <a:gd name="T78" fmla="*/ 253451100 w 200"/>
                <a:gd name="T79" fmla="*/ 48689983 h 115"/>
                <a:gd name="T80" fmla="*/ 253451100 w 200"/>
                <a:gd name="T81" fmla="*/ 30751864 h 115"/>
                <a:gd name="T82" fmla="*/ 235160820 w 200"/>
                <a:gd name="T83" fmla="*/ 21782242 h 115"/>
                <a:gd name="T84" fmla="*/ 224709231 w 200"/>
                <a:gd name="T85" fmla="*/ 28189115 h 115"/>
                <a:gd name="T86" fmla="*/ 206418950 w 200"/>
                <a:gd name="T87" fmla="*/ 24344991 h 115"/>
                <a:gd name="T88" fmla="*/ 198580259 w 200"/>
                <a:gd name="T89" fmla="*/ 28189115 h 115"/>
                <a:gd name="T90" fmla="*/ 163306147 w 200"/>
                <a:gd name="T91" fmla="*/ 7688249 h 115"/>
                <a:gd name="T92" fmla="*/ 141096485 w 200"/>
                <a:gd name="T93" fmla="*/ 0 h 115"/>
                <a:gd name="T94" fmla="*/ 121499756 w 200"/>
                <a:gd name="T95" fmla="*/ 11532374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"/>
                <a:gd name="T145" fmla="*/ 0 h 115"/>
                <a:gd name="T146" fmla="*/ 200 w 200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" h="115">
                  <a:moveTo>
                    <a:pt x="93" y="9"/>
                  </a:moveTo>
                  <a:lnTo>
                    <a:pt x="95" y="49"/>
                  </a:lnTo>
                  <a:lnTo>
                    <a:pt x="91" y="54"/>
                  </a:lnTo>
                  <a:lnTo>
                    <a:pt x="88" y="59"/>
                  </a:lnTo>
                  <a:lnTo>
                    <a:pt x="85" y="61"/>
                  </a:lnTo>
                  <a:lnTo>
                    <a:pt x="74" y="58"/>
                  </a:lnTo>
                  <a:lnTo>
                    <a:pt x="65" y="56"/>
                  </a:lnTo>
                  <a:lnTo>
                    <a:pt x="57" y="42"/>
                  </a:lnTo>
                  <a:lnTo>
                    <a:pt x="45" y="32"/>
                  </a:lnTo>
                  <a:lnTo>
                    <a:pt x="46" y="24"/>
                  </a:lnTo>
                  <a:lnTo>
                    <a:pt x="34" y="29"/>
                  </a:lnTo>
                  <a:lnTo>
                    <a:pt x="24" y="32"/>
                  </a:lnTo>
                  <a:lnTo>
                    <a:pt x="14" y="45"/>
                  </a:lnTo>
                  <a:lnTo>
                    <a:pt x="14" y="52"/>
                  </a:lnTo>
                  <a:lnTo>
                    <a:pt x="0" y="80"/>
                  </a:lnTo>
                  <a:lnTo>
                    <a:pt x="7" y="97"/>
                  </a:lnTo>
                  <a:lnTo>
                    <a:pt x="27" y="88"/>
                  </a:lnTo>
                  <a:lnTo>
                    <a:pt x="37" y="89"/>
                  </a:lnTo>
                  <a:lnTo>
                    <a:pt x="52" y="89"/>
                  </a:lnTo>
                  <a:lnTo>
                    <a:pt x="60" y="90"/>
                  </a:lnTo>
                  <a:lnTo>
                    <a:pt x="74" y="88"/>
                  </a:lnTo>
                  <a:lnTo>
                    <a:pt x="96" y="91"/>
                  </a:lnTo>
                  <a:lnTo>
                    <a:pt x="106" y="85"/>
                  </a:lnTo>
                  <a:lnTo>
                    <a:pt x="119" y="96"/>
                  </a:lnTo>
                  <a:lnTo>
                    <a:pt x="129" y="98"/>
                  </a:lnTo>
                  <a:lnTo>
                    <a:pt x="138" y="110"/>
                  </a:lnTo>
                  <a:lnTo>
                    <a:pt x="153" y="115"/>
                  </a:lnTo>
                  <a:lnTo>
                    <a:pt x="164" y="110"/>
                  </a:lnTo>
                  <a:lnTo>
                    <a:pt x="173" y="112"/>
                  </a:lnTo>
                  <a:lnTo>
                    <a:pt x="181" y="110"/>
                  </a:lnTo>
                  <a:lnTo>
                    <a:pt x="188" y="103"/>
                  </a:lnTo>
                  <a:lnTo>
                    <a:pt x="194" y="100"/>
                  </a:lnTo>
                  <a:lnTo>
                    <a:pt x="194" y="89"/>
                  </a:lnTo>
                  <a:lnTo>
                    <a:pt x="188" y="77"/>
                  </a:lnTo>
                  <a:lnTo>
                    <a:pt x="186" y="64"/>
                  </a:lnTo>
                  <a:lnTo>
                    <a:pt x="200" y="59"/>
                  </a:lnTo>
                  <a:lnTo>
                    <a:pt x="198" y="44"/>
                  </a:lnTo>
                  <a:lnTo>
                    <a:pt x="194" y="38"/>
                  </a:lnTo>
                  <a:lnTo>
                    <a:pt x="194" y="24"/>
                  </a:lnTo>
                  <a:lnTo>
                    <a:pt x="180" y="17"/>
                  </a:lnTo>
                  <a:lnTo>
                    <a:pt x="172" y="22"/>
                  </a:lnTo>
                  <a:lnTo>
                    <a:pt x="158" y="19"/>
                  </a:lnTo>
                  <a:lnTo>
                    <a:pt x="152" y="22"/>
                  </a:lnTo>
                  <a:lnTo>
                    <a:pt x="125" y="6"/>
                  </a:lnTo>
                  <a:lnTo>
                    <a:pt x="108" y="0"/>
                  </a:lnTo>
                  <a:lnTo>
                    <a:pt x="93" y="9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40" name="Freeform 59"/>
            <p:cNvSpPr>
              <a:spLocks/>
            </p:cNvSpPr>
            <p:nvPr/>
          </p:nvSpPr>
          <p:spPr bwMode="auto">
            <a:xfrm>
              <a:off x="3165" y="1765"/>
              <a:ext cx="132" cy="112"/>
            </a:xfrm>
            <a:custGeom>
              <a:avLst/>
              <a:gdLst>
                <a:gd name="T0" fmla="*/ 0 w 149"/>
                <a:gd name="T1" fmla="*/ 20572870 h 126"/>
                <a:gd name="T2" fmla="*/ 0 w 149"/>
                <a:gd name="T3" fmla="*/ 20572870 h 126"/>
                <a:gd name="T4" fmla="*/ 1275050 w 149"/>
                <a:gd name="T5" fmla="*/ 20572870 h 126"/>
                <a:gd name="T6" fmla="*/ 1275050 w 149"/>
                <a:gd name="T7" fmla="*/ 23144619 h 126"/>
                <a:gd name="T8" fmla="*/ 1275050 w 149"/>
                <a:gd name="T9" fmla="*/ 29572859 h 126"/>
                <a:gd name="T10" fmla="*/ 0 w 149"/>
                <a:gd name="T11" fmla="*/ 38573991 h 126"/>
                <a:gd name="T12" fmla="*/ 8928738 w 149"/>
                <a:gd name="T13" fmla="*/ 52717478 h 126"/>
                <a:gd name="T14" fmla="*/ 8928738 w 149"/>
                <a:gd name="T15" fmla="*/ 69432715 h 126"/>
                <a:gd name="T16" fmla="*/ 10203790 w 149"/>
                <a:gd name="T17" fmla="*/ 78433856 h 126"/>
                <a:gd name="T18" fmla="*/ 31886414 w 149"/>
                <a:gd name="T19" fmla="*/ 84862095 h 126"/>
                <a:gd name="T20" fmla="*/ 51017815 w 149"/>
                <a:gd name="T21" fmla="*/ 90005594 h 126"/>
                <a:gd name="T22" fmla="*/ 58671500 w 149"/>
                <a:gd name="T23" fmla="*/ 106720831 h 126"/>
                <a:gd name="T24" fmla="*/ 65047878 w 149"/>
                <a:gd name="T25" fmla="*/ 131151316 h 126"/>
                <a:gd name="T26" fmla="*/ 88006695 w 149"/>
                <a:gd name="T27" fmla="*/ 142723054 h 126"/>
                <a:gd name="T28" fmla="*/ 86731645 w 149"/>
                <a:gd name="T29" fmla="*/ 162010076 h 126"/>
                <a:gd name="T30" fmla="*/ 109689315 w 149"/>
                <a:gd name="T31" fmla="*/ 159438327 h 126"/>
                <a:gd name="T32" fmla="*/ 122444329 w 149"/>
                <a:gd name="T33" fmla="*/ 141437180 h 126"/>
                <a:gd name="T34" fmla="*/ 137749442 w 149"/>
                <a:gd name="T35" fmla="*/ 131151316 h 126"/>
                <a:gd name="T36" fmla="*/ 146678178 w 149"/>
                <a:gd name="T37" fmla="*/ 136293681 h 126"/>
                <a:gd name="T38" fmla="*/ 151779541 w 149"/>
                <a:gd name="T39" fmla="*/ 129865441 h 126"/>
                <a:gd name="T40" fmla="*/ 147953227 w 149"/>
                <a:gd name="T41" fmla="*/ 111864330 h 126"/>
                <a:gd name="T42" fmla="*/ 160708277 w 149"/>
                <a:gd name="T43" fmla="*/ 91291469 h 126"/>
                <a:gd name="T44" fmla="*/ 170912062 w 149"/>
                <a:gd name="T45" fmla="*/ 90005594 h 126"/>
                <a:gd name="T46" fmla="*/ 177288439 w 149"/>
                <a:gd name="T47" fmla="*/ 81005605 h 126"/>
                <a:gd name="T48" fmla="*/ 177288439 w 149"/>
                <a:gd name="T49" fmla="*/ 81005605 h 126"/>
                <a:gd name="T50" fmla="*/ 183665946 w 149"/>
                <a:gd name="T51" fmla="*/ 81005605 h 126"/>
                <a:gd name="T52" fmla="*/ 186217175 w 149"/>
                <a:gd name="T53" fmla="*/ 81005605 h 126"/>
                <a:gd name="T54" fmla="*/ 190043453 w 149"/>
                <a:gd name="T55" fmla="*/ 79719730 h 126"/>
                <a:gd name="T56" fmla="*/ 190043453 w 149"/>
                <a:gd name="T57" fmla="*/ 79719730 h 126"/>
                <a:gd name="T58" fmla="*/ 187492225 w 149"/>
                <a:gd name="T59" fmla="*/ 77147981 h 126"/>
                <a:gd name="T60" fmla="*/ 184942125 w 149"/>
                <a:gd name="T61" fmla="*/ 72004465 h 126"/>
                <a:gd name="T62" fmla="*/ 181114718 w 149"/>
                <a:gd name="T63" fmla="*/ 65575091 h 126"/>
                <a:gd name="T64" fmla="*/ 187492225 w 149"/>
                <a:gd name="T65" fmla="*/ 46288105 h 126"/>
                <a:gd name="T66" fmla="*/ 168360833 w 149"/>
                <a:gd name="T67" fmla="*/ 36002232 h 126"/>
                <a:gd name="T68" fmla="*/ 156881998 w 149"/>
                <a:gd name="T69" fmla="*/ 20572870 h 126"/>
                <a:gd name="T70" fmla="*/ 145401999 w 149"/>
                <a:gd name="T71" fmla="*/ 16715241 h 126"/>
                <a:gd name="T72" fmla="*/ 127545657 w 149"/>
                <a:gd name="T73" fmla="*/ 0 h 126"/>
                <a:gd name="T74" fmla="*/ 114791772 w 149"/>
                <a:gd name="T75" fmla="*/ 11571743 h 126"/>
                <a:gd name="T76" fmla="*/ 86731645 w 149"/>
                <a:gd name="T77" fmla="*/ 6429376 h 126"/>
                <a:gd name="T78" fmla="*/ 68875286 w 149"/>
                <a:gd name="T79" fmla="*/ 11571743 h 126"/>
                <a:gd name="T80" fmla="*/ 26785086 w 149"/>
                <a:gd name="T81" fmla="*/ 6429376 h 126"/>
                <a:gd name="T82" fmla="*/ 0 w 149"/>
                <a:gd name="T83" fmla="*/ 20572870 h 1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126"/>
                <a:gd name="T128" fmla="*/ 149 w 149"/>
                <a:gd name="T129" fmla="*/ 126 h 12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126">
                  <a:moveTo>
                    <a:pt x="0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7" y="41"/>
                  </a:lnTo>
                  <a:lnTo>
                    <a:pt x="7" y="54"/>
                  </a:lnTo>
                  <a:lnTo>
                    <a:pt x="8" y="61"/>
                  </a:lnTo>
                  <a:lnTo>
                    <a:pt x="25" y="66"/>
                  </a:lnTo>
                  <a:lnTo>
                    <a:pt x="40" y="70"/>
                  </a:lnTo>
                  <a:lnTo>
                    <a:pt x="46" y="83"/>
                  </a:lnTo>
                  <a:lnTo>
                    <a:pt x="51" y="102"/>
                  </a:lnTo>
                  <a:lnTo>
                    <a:pt x="69" y="111"/>
                  </a:lnTo>
                  <a:lnTo>
                    <a:pt x="68" y="126"/>
                  </a:lnTo>
                  <a:lnTo>
                    <a:pt x="86" y="124"/>
                  </a:lnTo>
                  <a:lnTo>
                    <a:pt x="96" y="110"/>
                  </a:lnTo>
                  <a:lnTo>
                    <a:pt x="108" y="102"/>
                  </a:lnTo>
                  <a:lnTo>
                    <a:pt x="115" y="106"/>
                  </a:lnTo>
                  <a:lnTo>
                    <a:pt x="119" y="101"/>
                  </a:lnTo>
                  <a:lnTo>
                    <a:pt x="116" y="87"/>
                  </a:lnTo>
                  <a:lnTo>
                    <a:pt x="126" y="71"/>
                  </a:lnTo>
                  <a:lnTo>
                    <a:pt x="134" y="70"/>
                  </a:lnTo>
                  <a:lnTo>
                    <a:pt x="139" y="63"/>
                  </a:lnTo>
                  <a:lnTo>
                    <a:pt x="144" y="63"/>
                  </a:lnTo>
                  <a:lnTo>
                    <a:pt x="146" y="63"/>
                  </a:lnTo>
                  <a:lnTo>
                    <a:pt x="149" y="62"/>
                  </a:lnTo>
                  <a:lnTo>
                    <a:pt x="147" y="60"/>
                  </a:lnTo>
                  <a:lnTo>
                    <a:pt x="145" y="56"/>
                  </a:lnTo>
                  <a:lnTo>
                    <a:pt x="142" y="51"/>
                  </a:lnTo>
                  <a:lnTo>
                    <a:pt x="147" y="36"/>
                  </a:lnTo>
                  <a:lnTo>
                    <a:pt x="132" y="28"/>
                  </a:lnTo>
                  <a:lnTo>
                    <a:pt x="123" y="16"/>
                  </a:lnTo>
                  <a:lnTo>
                    <a:pt x="114" y="13"/>
                  </a:lnTo>
                  <a:lnTo>
                    <a:pt x="100" y="0"/>
                  </a:lnTo>
                  <a:lnTo>
                    <a:pt x="90" y="9"/>
                  </a:lnTo>
                  <a:lnTo>
                    <a:pt x="68" y="5"/>
                  </a:lnTo>
                  <a:lnTo>
                    <a:pt x="54" y="9"/>
                  </a:lnTo>
                  <a:lnTo>
                    <a:pt x="21" y="5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41" name="Freeform 60"/>
            <p:cNvSpPr>
              <a:spLocks/>
            </p:cNvSpPr>
            <p:nvPr/>
          </p:nvSpPr>
          <p:spPr bwMode="auto">
            <a:xfrm>
              <a:off x="3137" y="1805"/>
              <a:ext cx="74" cy="56"/>
            </a:xfrm>
            <a:custGeom>
              <a:avLst/>
              <a:gdLst>
                <a:gd name="T0" fmla="*/ 53492993 w 82"/>
                <a:gd name="T1" fmla="*/ 21242439 h 62"/>
                <a:gd name="T2" fmla="*/ 43055284 w 82"/>
                <a:gd name="T3" fmla="*/ 31862501 h 62"/>
                <a:gd name="T4" fmla="*/ 37836429 w 82"/>
                <a:gd name="T5" fmla="*/ 42483725 h 62"/>
                <a:gd name="T6" fmla="*/ 27398711 w 82"/>
                <a:gd name="T7" fmla="*/ 35845745 h 62"/>
                <a:gd name="T8" fmla="*/ 39140857 w 82"/>
                <a:gd name="T9" fmla="*/ 0 h 62"/>
                <a:gd name="T10" fmla="*/ 20875428 w 82"/>
                <a:gd name="T11" fmla="*/ 25224530 h 62"/>
                <a:gd name="T12" fmla="*/ 7827713 w 82"/>
                <a:gd name="T13" fmla="*/ 41156361 h 62"/>
                <a:gd name="T14" fmla="*/ 2608857 w 82"/>
                <a:gd name="T15" fmla="*/ 49121696 h 62"/>
                <a:gd name="T16" fmla="*/ 14352141 w 82"/>
                <a:gd name="T17" fmla="*/ 51777576 h 62"/>
                <a:gd name="T18" fmla="*/ 3914428 w 82"/>
                <a:gd name="T19" fmla="*/ 61070275 h 62"/>
                <a:gd name="T20" fmla="*/ 0 w 82"/>
                <a:gd name="T21" fmla="*/ 71691490 h 62"/>
                <a:gd name="T22" fmla="*/ 39140857 w 82"/>
                <a:gd name="T23" fmla="*/ 79657995 h 62"/>
                <a:gd name="T24" fmla="*/ 69148415 w 82"/>
                <a:gd name="T25" fmla="*/ 82312723 h 62"/>
                <a:gd name="T26" fmla="*/ 105680416 w 82"/>
                <a:gd name="T27" fmla="*/ 74347370 h 62"/>
                <a:gd name="T28" fmla="*/ 106984844 w 82"/>
                <a:gd name="T29" fmla="*/ 54432304 h 62"/>
                <a:gd name="T30" fmla="*/ 96547135 w 82"/>
                <a:gd name="T31" fmla="*/ 31862501 h 62"/>
                <a:gd name="T32" fmla="*/ 53492993 w 82"/>
                <a:gd name="T33" fmla="*/ 21242439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62"/>
                <a:gd name="T53" fmla="*/ 82 w 82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62">
                  <a:moveTo>
                    <a:pt x="41" y="16"/>
                  </a:moveTo>
                  <a:lnTo>
                    <a:pt x="33" y="24"/>
                  </a:lnTo>
                  <a:lnTo>
                    <a:pt x="29" y="32"/>
                  </a:lnTo>
                  <a:lnTo>
                    <a:pt x="21" y="27"/>
                  </a:lnTo>
                  <a:lnTo>
                    <a:pt x="30" y="0"/>
                  </a:lnTo>
                  <a:lnTo>
                    <a:pt x="16" y="19"/>
                  </a:lnTo>
                  <a:lnTo>
                    <a:pt x="6" y="31"/>
                  </a:lnTo>
                  <a:lnTo>
                    <a:pt x="2" y="37"/>
                  </a:lnTo>
                  <a:lnTo>
                    <a:pt x="11" y="39"/>
                  </a:lnTo>
                  <a:lnTo>
                    <a:pt x="3" y="46"/>
                  </a:lnTo>
                  <a:lnTo>
                    <a:pt x="0" y="54"/>
                  </a:lnTo>
                  <a:lnTo>
                    <a:pt x="30" y="60"/>
                  </a:lnTo>
                  <a:lnTo>
                    <a:pt x="53" y="62"/>
                  </a:lnTo>
                  <a:lnTo>
                    <a:pt x="81" y="56"/>
                  </a:lnTo>
                  <a:lnTo>
                    <a:pt x="82" y="41"/>
                  </a:lnTo>
                  <a:lnTo>
                    <a:pt x="74" y="24"/>
                  </a:lnTo>
                  <a:lnTo>
                    <a:pt x="41" y="16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42" name="Freeform 63"/>
            <p:cNvSpPr>
              <a:spLocks/>
            </p:cNvSpPr>
            <p:nvPr/>
          </p:nvSpPr>
          <p:spPr bwMode="auto">
            <a:xfrm>
              <a:off x="3146" y="2079"/>
              <a:ext cx="225" cy="163"/>
            </a:xfrm>
            <a:custGeom>
              <a:avLst/>
              <a:gdLst>
                <a:gd name="T0" fmla="*/ 226810379 w 251"/>
                <a:gd name="T1" fmla="*/ 0 h 181"/>
                <a:gd name="T2" fmla="*/ 200889103 w 251"/>
                <a:gd name="T3" fmla="*/ 2599641 h 181"/>
                <a:gd name="T4" fmla="*/ 184040103 w 251"/>
                <a:gd name="T5" fmla="*/ 20800550 h 181"/>
                <a:gd name="T6" fmla="*/ 158118828 w 251"/>
                <a:gd name="T7" fmla="*/ 28600610 h 181"/>
                <a:gd name="T8" fmla="*/ 136086448 w 251"/>
                <a:gd name="T9" fmla="*/ 16901085 h 181"/>
                <a:gd name="T10" fmla="*/ 98500655 w 251"/>
                <a:gd name="T11" fmla="*/ 19500730 h 181"/>
                <a:gd name="T12" fmla="*/ 86836138 w 251"/>
                <a:gd name="T13" fmla="*/ 28600610 h 181"/>
                <a:gd name="T14" fmla="*/ 77763862 w 251"/>
                <a:gd name="T15" fmla="*/ 29900430 h 181"/>
                <a:gd name="T16" fmla="*/ 46658086 w 251"/>
                <a:gd name="T17" fmla="*/ 65002420 h 181"/>
                <a:gd name="T18" fmla="*/ 31105767 w 251"/>
                <a:gd name="T19" fmla="*/ 104002739 h 181"/>
                <a:gd name="T20" fmla="*/ 22033492 w 251"/>
                <a:gd name="T21" fmla="*/ 100103279 h 181"/>
                <a:gd name="T22" fmla="*/ 0 w 251"/>
                <a:gd name="T23" fmla="*/ 110502979 h 181"/>
                <a:gd name="T24" fmla="*/ 24624595 w 251"/>
                <a:gd name="T25" fmla="*/ 143004180 h 181"/>
                <a:gd name="T26" fmla="*/ 25921284 w 251"/>
                <a:gd name="T27" fmla="*/ 157304516 h 181"/>
                <a:gd name="T28" fmla="*/ 41473603 w 251"/>
                <a:gd name="T29" fmla="*/ 156004696 h 181"/>
                <a:gd name="T30" fmla="*/ 38881362 w 251"/>
                <a:gd name="T31" fmla="*/ 182005657 h 181"/>
                <a:gd name="T32" fmla="*/ 57027052 w 251"/>
                <a:gd name="T33" fmla="*/ 176805237 h 181"/>
                <a:gd name="T34" fmla="*/ 66099327 w 251"/>
                <a:gd name="T35" fmla="*/ 188505897 h 181"/>
                <a:gd name="T36" fmla="*/ 80356104 w 251"/>
                <a:gd name="T37" fmla="*/ 182005657 h 181"/>
                <a:gd name="T38" fmla="*/ 82948345 w 251"/>
                <a:gd name="T39" fmla="*/ 204106018 h 181"/>
                <a:gd name="T40" fmla="*/ 103685138 w 251"/>
                <a:gd name="T41" fmla="*/ 204106018 h 181"/>
                <a:gd name="T42" fmla="*/ 94612862 w 251"/>
                <a:gd name="T43" fmla="*/ 213207038 h 181"/>
                <a:gd name="T44" fmla="*/ 97203965 w 251"/>
                <a:gd name="T45" fmla="*/ 222306918 h 181"/>
                <a:gd name="T46" fmla="*/ 112757414 w 251"/>
                <a:gd name="T47" fmla="*/ 223606738 h 181"/>
                <a:gd name="T48" fmla="*/ 128309723 w 251"/>
                <a:gd name="T49" fmla="*/ 228807158 h 181"/>
                <a:gd name="T50" fmla="*/ 133494206 w 251"/>
                <a:gd name="T51" fmla="*/ 234007579 h 181"/>
                <a:gd name="T52" fmla="*/ 145158723 w 251"/>
                <a:gd name="T53" fmla="*/ 224906558 h 181"/>
                <a:gd name="T54" fmla="*/ 163303310 w 251"/>
                <a:gd name="T55" fmla="*/ 235307399 h 181"/>
                <a:gd name="T56" fmla="*/ 187929034 w 251"/>
                <a:gd name="T57" fmla="*/ 234007579 h 181"/>
                <a:gd name="T58" fmla="*/ 197001310 w 251"/>
                <a:gd name="T59" fmla="*/ 221007098 h 181"/>
                <a:gd name="T60" fmla="*/ 233290413 w 251"/>
                <a:gd name="T61" fmla="*/ 206706798 h 181"/>
                <a:gd name="T62" fmla="*/ 251436103 w 251"/>
                <a:gd name="T63" fmla="*/ 214506858 h 181"/>
                <a:gd name="T64" fmla="*/ 260508378 w 251"/>
                <a:gd name="T65" fmla="*/ 209306438 h 181"/>
                <a:gd name="T66" fmla="*/ 266988413 w 251"/>
                <a:gd name="T67" fmla="*/ 221007098 h 181"/>
                <a:gd name="T68" fmla="*/ 291612998 w 251"/>
                <a:gd name="T69" fmla="*/ 232707759 h 181"/>
                <a:gd name="T70" fmla="*/ 290317447 w 251"/>
                <a:gd name="T71" fmla="*/ 201506378 h 181"/>
                <a:gd name="T72" fmla="*/ 295501930 w 251"/>
                <a:gd name="T73" fmla="*/ 184605297 h 181"/>
                <a:gd name="T74" fmla="*/ 291612998 w 251"/>
                <a:gd name="T75" fmla="*/ 174205597 h 181"/>
                <a:gd name="T76" fmla="*/ 301982035 w 251"/>
                <a:gd name="T77" fmla="*/ 169005177 h 181"/>
                <a:gd name="T78" fmla="*/ 303277586 w 251"/>
                <a:gd name="T79" fmla="*/ 184605297 h 181"/>
                <a:gd name="T80" fmla="*/ 325311069 w 251"/>
                <a:gd name="T81" fmla="*/ 176805237 h 181"/>
                <a:gd name="T82" fmla="*/ 321423276 w 251"/>
                <a:gd name="T83" fmla="*/ 146904780 h 181"/>
                <a:gd name="T84" fmla="*/ 312351001 w 251"/>
                <a:gd name="T85" fmla="*/ 144304000 h 181"/>
                <a:gd name="T86" fmla="*/ 276060688 w 251"/>
                <a:gd name="T87" fmla="*/ 143004180 h 181"/>
                <a:gd name="T88" fmla="*/ 273468447 w 251"/>
                <a:gd name="T89" fmla="*/ 114403579 h 181"/>
                <a:gd name="T90" fmla="*/ 273468447 w 251"/>
                <a:gd name="T91" fmla="*/ 66302240 h 181"/>
                <a:gd name="T92" fmla="*/ 226810379 w 251"/>
                <a:gd name="T93" fmla="*/ 0 h 1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1"/>
                <a:gd name="T142" fmla="*/ 0 h 181"/>
                <a:gd name="T143" fmla="*/ 251 w 251"/>
                <a:gd name="T144" fmla="*/ 181 h 18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1" h="181">
                  <a:moveTo>
                    <a:pt x="175" y="0"/>
                  </a:moveTo>
                  <a:lnTo>
                    <a:pt x="155" y="2"/>
                  </a:lnTo>
                  <a:lnTo>
                    <a:pt x="142" y="16"/>
                  </a:lnTo>
                  <a:lnTo>
                    <a:pt x="122" y="22"/>
                  </a:lnTo>
                  <a:lnTo>
                    <a:pt x="105" y="13"/>
                  </a:lnTo>
                  <a:lnTo>
                    <a:pt x="76" y="15"/>
                  </a:lnTo>
                  <a:lnTo>
                    <a:pt x="67" y="22"/>
                  </a:lnTo>
                  <a:lnTo>
                    <a:pt x="60" y="23"/>
                  </a:lnTo>
                  <a:lnTo>
                    <a:pt x="36" y="50"/>
                  </a:lnTo>
                  <a:lnTo>
                    <a:pt x="24" y="80"/>
                  </a:lnTo>
                  <a:lnTo>
                    <a:pt x="17" y="77"/>
                  </a:lnTo>
                  <a:lnTo>
                    <a:pt x="0" y="85"/>
                  </a:lnTo>
                  <a:lnTo>
                    <a:pt x="19" y="110"/>
                  </a:lnTo>
                  <a:lnTo>
                    <a:pt x="20" y="121"/>
                  </a:lnTo>
                  <a:lnTo>
                    <a:pt x="32" y="120"/>
                  </a:lnTo>
                  <a:lnTo>
                    <a:pt x="30" y="140"/>
                  </a:lnTo>
                  <a:lnTo>
                    <a:pt x="44" y="136"/>
                  </a:lnTo>
                  <a:lnTo>
                    <a:pt x="51" y="145"/>
                  </a:lnTo>
                  <a:lnTo>
                    <a:pt x="62" y="140"/>
                  </a:lnTo>
                  <a:lnTo>
                    <a:pt x="64" y="157"/>
                  </a:lnTo>
                  <a:lnTo>
                    <a:pt x="80" y="157"/>
                  </a:lnTo>
                  <a:lnTo>
                    <a:pt x="73" y="164"/>
                  </a:lnTo>
                  <a:lnTo>
                    <a:pt x="75" y="171"/>
                  </a:lnTo>
                  <a:lnTo>
                    <a:pt x="87" y="172"/>
                  </a:lnTo>
                  <a:lnTo>
                    <a:pt x="99" y="176"/>
                  </a:lnTo>
                  <a:lnTo>
                    <a:pt x="103" y="180"/>
                  </a:lnTo>
                  <a:lnTo>
                    <a:pt x="112" y="173"/>
                  </a:lnTo>
                  <a:lnTo>
                    <a:pt x="126" y="181"/>
                  </a:lnTo>
                  <a:lnTo>
                    <a:pt x="145" y="180"/>
                  </a:lnTo>
                  <a:lnTo>
                    <a:pt x="152" y="170"/>
                  </a:lnTo>
                  <a:lnTo>
                    <a:pt x="180" y="159"/>
                  </a:lnTo>
                  <a:lnTo>
                    <a:pt x="194" y="165"/>
                  </a:lnTo>
                  <a:lnTo>
                    <a:pt x="201" y="161"/>
                  </a:lnTo>
                  <a:lnTo>
                    <a:pt x="206" y="170"/>
                  </a:lnTo>
                  <a:lnTo>
                    <a:pt x="225" y="179"/>
                  </a:lnTo>
                  <a:lnTo>
                    <a:pt x="224" y="155"/>
                  </a:lnTo>
                  <a:lnTo>
                    <a:pt x="228" y="142"/>
                  </a:lnTo>
                  <a:lnTo>
                    <a:pt x="225" y="134"/>
                  </a:lnTo>
                  <a:lnTo>
                    <a:pt x="233" y="130"/>
                  </a:lnTo>
                  <a:lnTo>
                    <a:pt x="234" y="142"/>
                  </a:lnTo>
                  <a:lnTo>
                    <a:pt x="251" y="136"/>
                  </a:lnTo>
                  <a:lnTo>
                    <a:pt x="248" y="113"/>
                  </a:lnTo>
                  <a:lnTo>
                    <a:pt x="241" y="111"/>
                  </a:lnTo>
                  <a:lnTo>
                    <a:pt x="213" y="110"/>
                  </a:lnTo>
                  <a:lnTo>
                    <a:pt x="211" y="88"/>
                  </a:lnTo>
                  <a:lnTo>
                    <a:pt x="211" y="51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43" name="Freeform 77"/>
            <p:cNvSpPr>
              <a:spLocks/>
            </p:cNvSpPr>
            <p:nvPr/>
          </p:nvSpPr>
          <p:spPr bwMode="auto">
            <a:xfrm>
              <a:off x="2897" y="2057"/>
              <a:ext cx="175" cy="88"/>
            </a:xfrm>
            <a:custGeom>
              <a:avLst/>
              <a:gdLst>
                <a:gd name="T0" fmla="*/ 112003847 w 197"/>
                <a:gd name="T1" fmla="*/ 66860961 h 98"/>
                <a:gd name="T2" fmla="*/ 82730034 w 197"/>
                <a:gd name="T3" fmla="*/ 61718597 h 98"/>
                <a:gd name="T4" fmla="*/ 56002488 w 197"/>
                <a:gd name="T5" fmla="*/ 68146836 h 98"/>
                <a:gd name="T6" fmla="*/ 36910420 w 197"/>
                <a:gd name="T7" fmla="*/ 68146836 h 98"/>
                <a:gd name="T8" fmla="*/ 19092068 w 197"/>
                <a:gd name="T9" fmla="*/ 70718585 h 98"/>
                <a:gd name="T10" fmla="*/ 8909178 w 197"/>
                <a:gd name="T11" fmla="*/ 68146836 h 98"/>
                <a:gd name="T12" fmla="*/ 0 w 197"/>
                <a:gd name="T13" fmla="*/ 91291462 h 98"/>
                <a:gd name="T14" fmla="*/ 16545778 w 197"/>
                <a:gd name="T15" fmla="*/ 109292573 h 98"/>
                <a:gd name="T16" fmla="*/ 28001244 w 197"/>
                <a:gd name="T17" fmla="*/ 106720824 h 98"/>
                <a:gd name="T18" fmla="*/ 50911046 w 197"/>
                <a:gd name="T19" fmla="*/ 110578447 h 98"/>
                <a:gd name="T20" fmla="*/ 56002488 w 197"/>
                <a:gd name="T21" fmla="*/ 101577325 h 98"/>
                <a:gd name="T22" fmla="*/ 86548897 w 197"/>
                <a:gd name="T23" fmla="*/ 97720835 h 98"/>
                <a:gd name="T24" fmla="*/ 91639210 w 197"/>
                <a:gd name="T25" fmla="*/ 109292573 h 98"/>
                <a:gd name="T26" fmla="*/ 105639827 w 197"/>
                <a:gd name="T27" fmla="*/ 117007820 h 98"/>
                <a:gd name="T28" fmla="*/ 132368484 w 197"/>
                <a:gd name="T29" fmla="*/ 123436059 h 98"/>
                <a:gd name="T30" fmla="*/ 166733774 w 197"/>
                <a:gd name="T31" fmla="*/ 126007809 h 98"/>
                <a:gd name="T32" fmla="*/ 180734391 w 197"/>
                <a:gd name="T33" fmla="*/ 117007820 h 98"/>
                <a:gd name="T34" fmla="*/ 192188724 w 197"/>
                <a:gd name="T35" fmla="*/ 115721946 h 98"/>
                <a:gd name="T36" fmla="*/ 201097900 w 197"/>
                <a:gd name="T37" fmla="*/ 114436071 h 98"/>
                <a:gd name="T38" fmla="*/ 211280783 w 197"/>
                <a:gd name="T39" fmla="*/ 117007820 h 98"/>
                <a:gd name="T40" fmla="*/ 215098518 w 197"/>
                <a:gd name="T41" fmla="*/ 110578447 h 98"/>
                <a:gd name="T42" fmla="*/ 217644803 w 197"/>
                <a:gd name="T43" fmla="*/ 100291451 h 98"/>
                <a:gd name="T44" fmla="*/ 231644292 w 197"/>
                <a:gd name="T45" fmla="*/ 86147964 h 98"/>
                <a:gd name="T46" fmla="*/ 238008311 w 197"/>
                <a:gd name="T47" fmla="*/ 57860973 h 98"/>
                <a:gd name="T48" fmla="*/ 244372331 w 197"/>
                <a:gd name="T49" fmla="*/ 55289224 h 98"/>
                <a:gd name="T50" fmla="*/ 250736351 w 197"/>
                <a:gd name="T51" fmla="*/ 52717475 h 98"/>
                <a:gd name="T52" fmla="*/ 244372331 w 197"/>
                <a:gd name="T53" fmla="*/ 7715250 h 98"/>
                <a:gd name="T54" fmla="*/ 225281400 w 197"/>
                <a:gd name="T55" fmla="*/ 3857625 h 98"/>
                <a:gd name="T56" fmla="*/ 207461920 w 197"/>
                <a:gd name="T57" fmla="*/ 0 h 98"/>
                <a:gd name="T58" fmla="*/ 182006970 w 197"/>
                <a:gd name="T59" fmla="*/ 0 h 98"/>
                <a:gd name="T60" fmla="*/ 178188107 w 197"/>
                <a:gd name="T61" fmla="*/ 7715250 h 98"/>
                <a:gd name="T62" fmla="*/ 161642333 w 197"/>
                <a:gd name="T63" fmla="*/ 20572869 h 98"/>
                <a:gd name="T64" fmla="*/ 137459925 w 197"/>
                <a:gd name="T65" fmla="*/ 14143491 h 98"/>
                <a:gd name="T66" fmla="*/ 134913641 w 197"/>
                <a:gd name="T67" fmla="*/ 23144618 h 98"/>
                <a:gd name="T68" fmla="*/ 113276425 w 197"/>
                <a:gd name="T69" fmla="*/ 43717486 h 98"/>
                <a:gd name="T70" fmla="*/ 112003847 w 197"/>
                <a:gd name="T71" fmla="*/ 66860961 h 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7"/>
                <a:gd name="T109" fmla="*/ 0 h 98"/>
                <a:gd name="T110" fmla="*/ 197 w 197"/>
                <a:gd name="T111" fmla="*/ 98 h 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7" h="98">
                  <a:moveTo>
                    <a:pt x="88" y="52"/>
                  </a:moveTo>
                  <a:lnTo>
                    <a:pt x="65" y="48"/>
                  </a:lnTo>
                  <a:lnTo>
                    <a:pt x="44" y="53"/>
                  </a:lnTo>
                  <a:lnTo>
                    <a:pt x="29" y="53"/>
                  </a:lnTo>
                  <a:lnTo>
                    <a:pt x="15" y="55"/>
                  </a:lnTo>
                  <a:lnTo>
                    <a:pt x="7" y="53"/>
                  </a:lnTo>
                  <a:lnTo>
                    <a:pt x="0" y="71"/>
                  </a:lnTo>
                  <a:lnTo>
                    <a:pt x="13" y="85"/>
                  </a:lnTo>
                  <a:lnTo>
                    <a:pt x="22" y="83"/>
                  </a:lnTo>
                  <a:lnTo>
                    <a:pt x="40" y="86"/>
                  </a:lnTo>
                  <a:lnTo>
                    <a:pt x="44" y="79"/>
                  </a:lnTo>
                  <a:lnTo>
                    <a:pt x="68" y="76"/>
                  </a:lnTo>
                  <a:lnTo>
                    <a:pt x="72" y="85"/>
                  </a:lnTo>
                  <a:lnTo>
                    <a:pt x="83" y="91"/>
                  </a:lnTo>
                  <a:lnTo>
                    <a:pt x="104" y="96"/>
                  </a:lnTo>
                  <a:lnTo>
                    <a:pt x="131" y="98"/>
                  </a:lnTo>
                  <a:lnTo>
                    <a:pt x="142" y="91"/>
                  </a:lnTo>
                  <a:lnTo>
                    <a:pt x="151" y="90"/>
                  </a:lnTo>
                  <a:lnTo>
                    <a:pt x="158" y="89"/>
                  </a:lnTo>
                  <a:lnTo>
                    <a:pt x="166" y="91"/>
                  </a:lnTo>
                  <a:lnTo>
                    <a:pt x="169" y="86"/>
                  </a:lnTo>
                  <a:lnTo>
                    <a:pt x="171" y="78"/>
                  </a:lnTo>
                  <a:lnTo>
                    <a:pt x="182" y="67"/>
                  </a:lnTo>
                  <a:lnTo>
                    <a:pt x="187" y="45"/>
                  </a:lnTo>
                  <a:lnTo>
                    <a:pt x="192" y="43"/>
                  </a:lnTo>
                  <a:lnTo>
                    <a:pt x="197" y="41"/>
                  </a:lnTo>
                  <a:lnTo>
                    <a:pt x="192" y="6"/>
                  </a:lnTo>
                  <a:lnTo>
                    <a:pt x="177" y="3"/>
                  </a:lnTo>
                  <a:lnTo>
                    <a:pt x="163" y="0"/>
                  </a:lnTo>
                  <a:lnTo>
                    <a:pt x="143" y="0"/>
                  </a:lnTo>
                  <a:lnTo>
                    <a:pt x="140" y="6"/>
                  </a:lnTo>
                  <a:lnTo>
                    <a:pt x="127" y="16"/>
                  </a:lnTo>
                  <a:lnTo>
                    <a:pt x="108" y="11"/>
                  </a:lnTo>
                  <a:lnTo>
                    <a:pt x="106" y="18"/>
                  </a:lnTo>
                  <a:lnTo>
                    <a:pt x="89" y="34"/>
                  </a:lnTo>
                  <a:lnTo>
                    <a:pt x="88" y="52"/>
                  </a:lnTo>
                  <a:close/>
                </a:path>
              </a:pathLst>
            </a:custGeom>
            <a:grpFill/>
            <a:ln w="7938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44" name="Freeform 82"/>
            <p:cNvSpPr>
              <a:spLocks/>
            </p:cNvSpPr>
            <p:nvPr/>
          </p:nvSpPr>
          <p:spPr bwMode="auto">
            <a:xfrm>
              <a:off x="3115" y="2151"/>
              <a:ext cx="96" cy="133"/>
            </a:xfrm>
            <a:custGeom>
              <a:avLst/>
              <a:gdLst>
                <a:gd name="T0" fmla="*/ 22186771 w 107"/>
                <a:gd name="T1" fmla="*/ 0 h 148"/>
                <a:gd name="T2" fmla="*/ 0 w 107"/>
                <a:gd name="T3" fmla="*/ 19391421 h 148"/>
                <a:gd name="T4" fmla="*/ 5220820 w 107"/>
                <a:gd name="T5" fmla="*/ 43953884 h 148"/>
                <a:gd name="T6" fmla="*/ 19576362 w 107"/>
                <a:gd name="T7" fmla="*/ 51710449 h 148"/>
                <a:gd name="T8" fmla="*/ 7830086 w 107"/>
                <a:gd name="T9" fmla="*/ 64638057 h 148"/>
                <a:gd name="T10" fmla="*/ 15661315 w 107"/>
                <a:gd name="T11" fmla="*/ 71101861 h 148"/>
                <a:gd name="T12" fmla="*/ 10440498 w 107"/>
                <a:gd name="T13" fmla="*/ 82736726 h 148"/>
                <a:gd name="T14" fmla="*/ 27407589 w 107"/>
                <a:gd name="T15" fmla="*/ 102127001 h 148"/>
                <a:gd name="T16" fmla="*/ 16965949 w 107"/>
                <a:gd name="T17" fmla="*/ 108590804 h 148"/>
                <a:gd name="T18" fmla="*/ 23491404 w 107"/>
                <a:gd name="T19" fmla="*/ 118932891 h 148"/>
                <a:gd name="T20" fmla="*/ 23491404 w 107"/>
                <a:gd name="T21" fmla="*/ 130567738 h 148"/>
                <a:gd name="T22" fmla="*/ 15661315 w 107"/>
                <a:gd name="T23" fmla="*/ 131860499 h 148"/>
                <a:gd name="T24" fmla="*/ 36543448 w 107"/>
                <a:gd name="T25" fmla="*/ 148666389 h 148"/>
                <a:gd name="T26" fmla="*/ 45678175 w 107"/>
                <a:gd name="T27" fmla="*/ 170643358 h 148"/>
                <a:gd name="T28" fmla="*/ 53509401 w 107"/>
                <a:gd name="T29" fmla="*/ 152544707 h 148"/>
                <a:gd name="T30" fmla="*/ 66560303 w 107"/>
                <a:gd name="T31" fmla="*/ 152544707 h 148"/>
                <a:gd name="T32" fmla="*/ 91357492 w 107"/>
                <a:gd name="T33" fmla="*/ 191327530 h 148"/>
                <a:gd name="T34" fmla="*/ 105713027 w 107"/>
                <a:gd name="T35" fmla="*/ 184863726 h 148"/>
                <a:gd name="T36" fmla="*/ 125289380 w 107"/>
                <a:gd name="T37" fmla="*/ 184863726 h 148"/>
                <a:gd name="T38" fmla="*/ 123984747 w 107"/>
                <a:gd name="T39" fmla="*/ 165472314 h 148"/>
                <a:gd name="T40" fmla="*/ 139646058 w 107"/>
                <a:gd name="T41" fmla="*/ 151251946 h 148"/>
                <a:gd name="T42" fmla="*/ 125289380 w 107"/>
                <a:gd name="T43" fmla="*/ 112469087 h 148"/>
                <a:gd name="T44" fmla="*/ 130510198 w 107"/>
                <a:gd name="T45" fmla="*/ 99541479 h 148"/>
                <a:gd name="T46" fmla="*/ 125289380 w 107"/>
                <a:gd name="T47" fmla="*/ 77565683 h 148"/>
                <a:gd name="T48" fmla="*/ 112238478 w 107"/>
                <a:gd name="T49" fmla="*/ 81443965 h 148"/>
                <a:gd name="T50" fmla="*/ 100493352 w 107"/>
                <a:gd name="T51" fmla="*/ 69809100 h 148"/>
                <a:gd name="T52" fmla="*/ 86136674 w 107"/>
                <a:gd name="T53" fmla="*/ 74980161 h 148"/>
                <a:gd name="T54" fmla="*/ 90051716 w 107"/>
                <a:gd name="T55" fmla="*/ 58174253 h 148"/>
                <a:gd name="T56" fmla="*/ 86136674 w 107"/>
                <a:gd name="T57" fmla="*/ 51710449 h 148"/>
                <a:gd name="T58" fmla="*/ 71781121 w 107"/>
                <a:gd name="T59" fmla="*/ 49124928 h 148"/>
                <a:gd name="T60" fmla="*/ 71781121 w 107"/>
                <a:gd name="T61" fmla="*/ 38782841 h 148"/>
                <a:gd name="T62" fmla="*/ 49594359 w 107"/>
                <a:gd name="T63" fmla="*/ 6463806 h 148"/>
                <a:gd name="T64" fmla="*/ 22186771 w 107"/>
                <a:gd name="T65" fmla="*/ 0 h 1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48"/>
                <a:gd name="T101" fmla="*/ 107 w 107"/>
                <a:gd name="T102" fmla="*/ 148 h 1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48">
                  <a:moveTo>
                    <a:pt x="17" y="0"/>
                  </a:moveTo>
                  <a:lnTo>
                    <a:pt x="0" y="15"/>
                  </a:lnTo>
                  <a:lnTo>
                    <a:pt x="4" y="34"/>
                  </a:lnTo>
                  <a:lnTo>
                    <a:pt x="15" y="40"/>
                  </a:lnTo>
                  <a:lnTo>
                    <a:pt x="6" y="50"/>
                  </a:lnTo>
                  <a:lnTo>
                    <a:pt x="12" y="55"/>
                  </a:lnTo>
                  <a:lnTo>
                    <a:pt x="8" y="64"/>
                  </a:lnTo>
                  <a:lnTo>
                    <a:pt x="21" y="79"/>
                  </a:lnTo>
                  <a:lnTo>
                    <a:pt x="13" y="84"/>
                  </a:lnTo>
                  <a:lnTo>
                    <a:pt x="18" y="92"/>
                  </a:lnTo>
                  <a:lnTo>
                    <a:pt x="18" y="101"/>
                  </a:lnTo>
                  <a:lnTo>
                    <a:pt x="12" y="102"/>
                  </a:lnTo>
                  <a:lnTo>
                    <a:pt x="28" y="115"/>
                  </a:lnTo>
                  <a:lnTo>
                    <a:pt x="35" y="132"/>
                  </a:lnTo>
                  <a:lnTo>
                    <a:pt x="41" y="118"/>
                  </a:lnTo>
                  <a:lnTo>
                    <a:pt x="51" y="118"/>
                  </a:lnTo>
                  <a:lnTo>
                    <a:pt x="70" y="148"/>
                  </a:lnTo>
                  <a:lnTo>
                    <a:pt x="81" y="143"/>
                  </a:lnTo>
                  <a:lnTo>
                    <a:pt x="96" y="143"/>
                  </a:lnTo>
                  <a:lnTo>
                    <a:pt x="95" y="128"/>
                  </a:lnTo>
                  <a:lnTo>
                    <a:pt x="107" y="117"/>
                  </a:lnTo>
                  <a:lnTo>
                    <a:pt x="96" y="87"/>
                  </a:lnTo>
                  <a:lnTo>
                    <a:pt x="100" y="77"/>
                  </a:lnTo>
                  <a:lnTo>
                    <a:pt x="96" y="60"/>
                  </a:lnTo>
                  <a:lnTo>
                    <a:pt x="86" y="63"/>
                  </a:lnTo>
                  <a:lnTo>
                    <a:pt x="77" y="54"/>
                  </a:lnTo>
                  <a:lnTo>
                    <a:pt x="66" y="58"/>
                  </a:lnTo>
                  <a:lnTo>
                    <a:pt x="69" y="45"/>
                  </a:lnTo>
                  <a:lnTo>
                    <a:pt x="66" y="40"/>
                  </a:lnTo>
                  <a:lnTo>
                    <a:pt x="55" y="38"/>
                  </a:lnTo>
                  <a:lnTo>
                    <a:pt x="55" y="30"/>
                  </a:lnTo>
                  <a:lnTo>
                    <a:pt x="38" y="5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45" name="Freeform 83"/>
            <p:cNvSpPr>
              <a:spLocks/>
            </p:cNvSpPr>
            <p:nvPr/>
          </p:nvSpPr>
          <p:spPr bwMode="auto">
            <a:xfrm>
              <a:off x="2927" y="1108"/>
              <a:ext cx="308" cy="710"/>
            </a:xfrm>
            <a:custGeom>
              <a:avLst/>
              <a:gdLst>
                <a:gd name="T0" fmla="*/ 7823060 w 342"/>
                <a:gd name="T1" fmla="*/ 782128826 h 791"/>
                <a:gd name="T2" fmla="*/ 2608068 w 342"/>
                <a:gd name="T3" fmla="*/ 820975915 h 791"/>
                <a:gd name="T4" fmla="*/ 6519027 w 342"/>
                <a:gd name="T5" fmla="*/ 832629587 h 791"/>
                <a:gd name="T6" fmla="*/ 16951296 w 342"/>
                <a:gd name="T7" fmla="*/ 854643090 h 791"/>
                <a:gd name="T8" fmla="*/ 28685316 w 342"/>
                <a:gd name="T9" fmla="*/ 879246550 h 791"/>
                <a:gd name="T10" fmla="*/ 37813558 w 342"/>
                <a:gd name="T11" fmla="*/ 892196339 h 791"/>
                <a:gd name="T12" fmla="*/ 52155641 w 342"/>
                <a:gd name="T13" fmla="*/ 928453471 h 791"/>
                <a:gd name="T14" fmla="*/ 56067741 w 342"/>
                <a:gd name="T15" fmla="*/ 938813302 h 791"/>
                <a:gd name="T16" fmla="*/ 56067741 w 342"/>
                <a:gd name="T17" fmla="*/ 990609043 h 791"/>
                <a:gd name="T18" fmla="*/ 117351614 w 342"/>
                <a:gd name="T19" fmla="*/ 1011328704 h 791"/>
                <a:gd name="T20" fmla="*/ 117351614 w 342"/>
                <a:gd name="T21" fmla="*/ 1006148789 h 791"/>
                <a:gd name="T22" fmla="*/ 116047581 w 342"/>
                <a:gd name="T23" fmla="*/ 988020223 h 791"/>
                <a:gd name="T24" fmla="*/ 118655648 w 342"/>
                <a:gd name="T25" fmla="*/ 977660392 h 791"/>
                <a:gd name="T26" fmla="*/ 122566606 w 342"/>
                <a:gd name="T27" fmla="*/ 976365413 h 791"/>
                <a:gd name="T28" fmla="*/ 144732888 w 342"/>
                <a:gd name="T29" fmla="*/ 972480476 h 791"/>
                <a:gd name="T30" fmla="*/ 157772115 w 342"/>
                <a:gd name="T31" fmla="*/ 969890519 h 791"/>
                <a:gd name="T32" fmla="*/ 169507273 w 342"/>
                <a:gd name="T33" fmla="*/ 941403260 h 791"/>
                <a:gd name="T34" fmla="*/ 190369522 w 342"/>
                <a:gd name="T35" fmla="*/ 842989418 h 791"/>
                <a:gd name="T36" fmla="*/ 191673555 w 342"/>
                <a:gd name="T37" fmla="*/ 837809503 h 791"/>
                <a:gd name="T38" fmla="*/ 203408713 w 342"/>
                <a:gd name="T39" fmla="*/ 810616085 h 791"/>
                <a:gd name="T40" fmla="*/ 211232913 w 342"/>
                <a:gd name="T41" fmla="*/ 804142328 h 791"/>
                <a:gd name="T42" fmla="*/ 219055971 w 342"/>
                <a:gd name="T43" fmla="*/ 802847349 h 791"/>
                <a:gd name="T44" fmla="*/ 234702087 w 342"/>
                <a:gd name="T45" fmla="*/ 800257392 h 791"/>
                <a:gd name="T46" fmla="*/ 243830320 w 342"/>
                <a:gd name="T47" fmla="*/ 788602582 h 791"/>
                <a:gd name="T48" fmla="*/ 247741278 w 342"/>
                <a:gd name="T49" fmla="*/ 775653931 h 791"/>
                <a:gd name="T50" fmla="*/ 247741278 w 342"/>
                <a:gd name="T51" fmla="*/ 775653931 h 791"/>
                <a:gd name="T52" fmla="*/ 216447904 w 342"/>
                <a:gd name="T53" fmla="*/ 776948910 h 791"/>
                <a:gd name="T54" fmla="*/ 207320813 w 342"/>
                <a:gd name="T55" fmla="*/ 775653931 h 791"/>
                <a:gd name="T56" fmla="*/ 189065489 w 342"/>
                <a:gd name="T57" fmla="*/ 769179037 h 791"/>
                <a:gd name="T58" fmla="*/ 199497755 w 342"/>
                <a:gd name="T59" fmla="*/ 754935407 h 791"/>
                <a:gd name="T60" fmla="*/ 225574996 w 342"/>
                <a:gd name="T61" fmla="*/ 760115323 h 791"/>
                <a:gd name="T62" fmla="*/ 245134353 w 342"/>
                <a:gd name="T63" fmla="*/ 760115323 h 791"/>
                <a:gd name="T64" fmla="*/ 243830320 w 342"/>
                <a:gd name="T65" fmla="*/ 700548571 h 791"/>
                <a:gd name="T66" fmla="*/ 207320813 w 342"/>
                <a:gd name="T67" fmla="*/ 618969455 h 791"/>
                <a:gd name="T68" fmla="*/ 216447904 w 342"/>
                <a:gd name="T69" fmla="*/ 560697540 h 791"/>
                <a:gd name="T70" fmla="*/ 243830320 w 342"/>
                <a:gd name="T71" fmla="*/ 521850450 h 791"/>
                <a:gd name="T72" fmla="*/ 282946752 w 342"/>
                <a:gd name="T73" fmla="*/ 481708381 h 791"/>
                <a:gd name="T74" fmla="*/ 293377876 w 342"/>
                <a:gd name="T75" fmla="*/ 472643529 h 791"/>
                <a:gd name="T76" fmla="*/ 318152297 w 342"/>
                <a:gd name="T77" fmla="*/ 442861291 h 791"/>
                <a:gd name="T78" fmla="*/ 348142779 w 342"/>
                <a:gd name="T79" fmla="*/ 369050910 h 791"/>
                <a:gd name="T80" fmla="*/ 348142779 w 342"/>
                <a:gd name="T81" fmla="*/ 348332386 h 791"/>
                <a:gd name="T82" fmla="*/ 352053737 w 342"/>
                <a:gd name="T83" fmla="*/ 325023905 h 791"/>
                <a:gd name="T84" fmla="*/ 353357770 w 342"/>
                <a:gd name="T85" fmla="*/ 322433947 h 791"/>
                <a:gd name="T86" fmla="*/ 391171311 w 342"/>
                <a:gd name="T87" fmla="*/ 295240458 h 791"/>
                <a:gd name="T88" fmla="*/ 406817426 w 342"/>
                <a:gd name="T89" fmla="*/ 290060542 h 791"/>
                <a:gd name="T90" fmla="*/ 445935000 w 342"/>
                <a:gd name="T91" fmla="*/ 284880627 h 791"/>
                <a:gd name="T92" fmla="*/ 434199842 w 342"/>
                <a:gd name="T93" fmla="*/ 233084886 h 791"/>
                <a:gd name="T94" fmla="*/ 435503875 w 342"/>
                <a:gd name="T95" fmla="*/ 216251299 h 791"/>
                <a:gd name="T96" fmla="*/ 434199842 w 342"/>
                <a:gd name="T97" fmla="*/ 196826616 h 791"/>
                <a:gd name="T98" fmla="*/ 430287742 w 342"/>
                <a:gd name="T99" fmla="*/ 159274505 h 791"/>
                <a:gd name="T100" fmla="*/ 413337593 w 342"/>
                <a:gd name="T101" fmla="*/ 78990332 h 791"/>
                <a:gd name="T102" fmla="*/ 395082269 w 342"/>
                <a:gd name="T103" fmla="*/ 62155589 h 791"/>
                <a:gd name="T104" fmla="*/ 374220019 w 342"/>
                <a:gd name="T105" fmla="*/ 46616981 h 791"/>
                <a:gd name="T106" fmla="*/ 363788895 w 342"/>
                <a:gd name="T107" fmla="*/ 38847108 h 791"/>
                <a:gd name="T108" fmla="*/ 329887455 w 342"/>
                <a:gd name="T109" fmla="*/ 0 h 791"/>
                <a:gd name="T110" fmla="*/ 211232913 w 342"/>
                <a:gd name="T111" fmla="*/ 71220441 h 791"/>
                <a:gd name="T112" fmla="*/ 89969199 w 342"/>
                <a:gd name="T113" fmla="*/ 278406871 h 791"/>
                <a:gd name="T114" fmla="*/ 0 w 342"/>
                <a:gd name="T115" fmla="*/ 643572915 h 79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2"/>
                <a:gd name="T175" fmla="*/ 0 h 791"/>
                <a:gd name="T176" fmla="*/ 342 w 342"/>
                <a:gd name="T177" fmla="*/ 791 h 79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2" h="791">
                  <a:moveTo>
                    <a:pt x="6" y="604"/>
                  </a:moveTo>
                  <a:lnTo>
                    <a:pt x="6" y="604"/>
                  </a:lnTo>
                  <a:lnTo>
                    <a:pt x="3" y="621"/>
                  </a:lnTo>
                  <a:lnTo>
                    <a:pt x="2" y="634"/>
                  </a:lnTo>
                  <a:lnTo>
                    <a:pt x="3" y="640"/>
                  </a:lnTo>
                  <a:lnTo>
                    <a:pt x="5" y="643"/>
                  </a:lnTo>
                  <a:lnTo>
                    <a:pt x="13" y="660"/>
                  </a:lnTo>
                  <a:lnTo>
                    <a:pt x="17" y="671"/>
                  </a:lnTo>
                  <a:lnTo>
                    <a:pt x="22" y="679"/>
                  </a:lnTo>
                  <a:lnTo>
                    <a:pt x="29" y="689"/>
                  </a:lnTo>
                  <a:lnTo>
                    <a:pt x="36" y="704"/>
                  </a:lnTo>
                  <a:lnTo>
                    <a:pt x="40" y="717"/>
                  </a:lnTo>
                  <a:lnTo>
                    <a:pt x="43" y="725"/>
                  </a:lnTo>
                  <a:lnTo>
                    <a:pt x="46" y="761"/>
                  </a:lnTo>
                  <a:lnTo>
                    <a:pt x="43" y="765"/>
                  </a:lnTo>
                  <a:lnTo>
                    <a:pt x="67" y="791"/>
                  </a:lnTo>
                  <a:lnTo>
                    <a:pt x="90" y="781"/>
                  </a:lnTo>
                  <a:lnTo>
                    <a:pt x="90" y="777"/>
                  </a:lnTo>
                  <a:lnTo>
                    <a:pt x="89" y="768"/>
                  </a:lnTo>
                  <a:lnTo>
                    <a:pt x="89" y="763"/>
                  </a:lnTo>
                  <a:lnTo>
                    <a:pt x="90" y="758"/>
                  </a:lnTo>
                  <a:lnTo>
                    <a:pt x="91" y="755"/>
                  </a:lnTo>
                  <a:lnTo>
                    <a:pt x="94" y="754"/>
                  </a:lnTo>
                  <a:lnTo>
                    <a:pt x="101" y="753"/>
                  </a:lnTo>
                  <a:lnTo>
                    <a:pt x="111" y="751"/>
                  </a:lnTo>
                  <a:lnTo>
                    <a:pt x="121" y="749"/>
                  </a:lnTo>
                  <a:lnTo>
                    <a:pt x="130" y="727"/>
                  </a:lnTo>
                  <a:lnTo>
                    <a:pt x="139" y="703"/>
                  </a:lnTo>
                  <a:lnTo>
                    <a:pt x="146" y="651"/>
                  </a:lnTo>
                  <a:lnTo>
                    <a:pt x="147" y="647"/>
                  </a:lnTo>
                  <a:lnTo>
                    <a:pt x="151" y="636"/>
                  </a:lnTo>
                  <a:lnTo>
                    <a:pt x="156" y="626"/>
                  </a:lnTo>
                  <a:lnTo>
                    <a:pt x="159" y="622"/>
                  </a:lnTo>
                  <a:lnTo>
                    <a:pt x="162" y="621"/>
                  </a:lnTo>
                  <a:lnTo>
                    <a:pt x="168" y="620"/>
                  </a:lnTo>
                  <a:lnTo>
                    <a:pt x="174" y="620"/>
                  </a:lnTo>
                  <a:lnTo>
                    <a:pt x="180" y="618"/>
                  </a:lnTo>
                  <a:lnTo>
                    <a:pt x="187" y="609"/>
                  </a:lnTo>
                  <a:lnTo>
                    <a:pt x="190" y="602"/>
                  </a:lnTo>
                  <a:lnTo>
                    <a:pt x="190" y="599"/>
                  </a:lnTo>
                  <a:lnTo>
                    <a:pt x="180" y="599"/>
                  </a:lnTo>
                  <a:lnTo>
                    <a:pt x="166" y="600"/>
                  </a:lnTo>
                  <a:lnTo>
                    <a:pt x="159" y="599"/>
                  </a:lnTo>
                  <a:lnTo>
                    <a:pt x="152" y="597"/>
                  </a:lnTo>
                  <a:lnTo>
                    <a:pt x="145" y="594"/>
                  </a:lnTo>
                  <a:lnTo>
                    <a:pt x="153" y="583"/>
                  </a:lnTo>
                  <a:lnTo>
                    <a:pt x="161" y="585"/>
                  </a:lnTo>
                  <a:lnTo>
                    <a:pt x="173" y="587"/>
                  </a:lnTo>
                  <a:lnTo>
                    <a:pt x="188" y="587"/>
                  </a:lnTo>
                  <a:lnTo>
                    <a:pt x="194" y="573"/>
                  </a:lnTo>
                  <a:lnTo>
                    <a:pt x="187" y="541"/>
                  </a:lnTo>
                  <a:lnTo>
                    <a:pt x="159" y="524"/>
                  </a:lnTo>
                  <a:lnTo>
                    <a:pt x="159" y="478"/>
                  </a:lnTo>
                  <a:lnTo>
                    <a:pt x="166" y="433"/>
                  </a:lnTo>
                  <a:lnTo>
                    <a:pt x="187" y="403"/>
                  </a:lnTo>
                  <a:lnTo>
                    <a:pt x="205" y="384"/>
                  </a:lnTo>
                  <a:lnTo>
                    <a:pt x="217" y="372"/>
                  </a:lnTo>
                  <a:lnTo>
                    <a:pt x="225" y="365"/>
                  </a:lnTo>
                  <a:lnTo>
                    <a:pt x="232" y="357"/>
                  </a:lnTo>
                  <a:lnTo>
                    <a:pt x="244" y="342"/>
                  </a:lnTo>
                  <a:lnTo>
                    <a:pt x="262" y="323"/>
                  </a:lnTo>
                  <a:lnTo>
                    <a:pt x="267" y="285"/>
                  </a:lnTo>
                  <a:lnTo>
                    <a:pt x="267" y="269"/>
                  </a:lnTo>
                  <a:lnTo>
                    <a:pt x="268" y="256"/>
                  </a:lnTo>
                  <a:lnTo>
                    <a:pt x="270" y="251"/>
                  </a:lnTo>
                  <a:lnTo>
                    <a:pt x="271" y="249"/>
                  </a:lnTo>
                  <a:lnTo>
                    <a:pt x="287" y="236"/>
                  </a:lnTo>
                  <a:lnTo>
                    <a:pt x="300" y="228"/>
                  </a:lnTo>
                  <a:lnTo>
                    <a:pt x="307" y="226"/>
                  </a:lnTo>
                  <a:lnTo>
                    <a:pt x="312" y="224"/>
                  </a:lnTo>
                  <a:lnTo>
                    <a:pt x="342" y="220"/>
                  </a:lnTo>
                  <a:lnTo>
                    <a:pt x="330" y="203"/>
                  </a:lnTo>
                  <a:lnTo>
                    <a:pt x="333" y="180"/>
                  </a:lnTo>
                  <a:lnTo>
                    <a:pt x="334" y="167"/>
                  </a:lnTo>
                  <a:lnTo>
                    <a:pt x="334" y="158"/>
                  </a:lnTo>
                  <a:lnTo>
                    <a:pt x="333" y="152"/>
                  </a:lnTo>
                  <a:lnTo>
                    <a:pt x="330" y="123"/>
                  </a:lnTo>
                  <a:lnTo>
                    <a:pt x="328" y="97"/>
                  </a:lnTo>
                  <a:lnTo>
                    <a:pt x="317" y="61"/>
                  </a:lnTo>
                  <a:lnTo>
                    <a:pt x="303" y="48"/>
                  </a:lnTo>
                  <a:lnTo>
                    <a:pt x="293" y="40"/>
                  </a:lnTo>
                  <a:lnTo>
                    <a:pt x="287" y="36"/>
                  </a:lnTo>
                  <a:lnTo>
                    <a:pt x="279" y="30"/>
                  </a:lnTo>
                  <a:lnTo>
                    <a:pt x="268" y="17"/>
                  </a:lnTo>
                  <a:lnTo>
                    <a:pt x="253" y="0"/>
                  </a:lnTo>
                  <a:lnTo>
                    <a:pt x="213" y="6"/>
                  </a:lnTo>
                  <a:lnTo>
                    <a:pt x="162" y="55"/>
                  </a:lnTo>
                  <a:lnTo>
                    <a:pt x="122" y="120"/>
                  </a:lnTo>
                  <a:lnTo>
                    <a:pt x="69" y="215"/>
                  </a:lnTo>
                  <a:lnTo>
                    <a:pt x="11" y="338"/>
                  </a:lnTo>
                  <a:lnTo>
                    <a:pt x="0" y="497"/>
                  </a:lnTo>
                  <a:lnTo>
                    <a:pt x="6" y="604"/>
                  </a:lnTo>
                  <a:close/>
                </a:path>
              </a:pathLst>
            </a:custGeom>
            <a:solidFill>
              <a:schemeClr val="accent1"/>
            </a:solidFill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46" name="Freeform 84"/>
            <p:cNvSpPr>
              <a:spLocks/>
            </p:cNvSpPr>
            <p:nvPr/>
          </p:nvSpPr>
          <p:spPr bwMode="auto">
            <a:xfrm>
              <a:off x="2783" y="973"/>
              <a:ext cx="608" cy="733"/>
            </a:xfrm>
            <a:custGeom>
              <a:avLst/>
              <a:gdLst>
                <a:gd name="T0" fmla="*/ 855870779 w 677"/>
                <a:gd name="T1" fmla="*/ 164903105 h 815"/>
                <a:gd name="T2" fmla="*/ 867558752 w 677"/>
                <a:gd name="T3" fmla="*/ 157112383 h 815"/>
                <a:gd name="T4" fmla="*/ 846778867 w 677"/>
                <a:gd name="T5" fmla="*/ 127247346 h 815"/>
                <a:gd name="T6" fmla="*/ 854571609 w 677"/>
                <a:gd name="T7" fmla="*/ 42848416 h 815"/>
                <a:gd name="T8" fmla="*/ 813011840 w 677"/>
                <a:gd name="T9" fmla="*/ 23372173 h 815"/>
                <a:gd name="T10" fmla="*/ 797427496 w 677"/>
                <a:gd name="T11" fmla="*/ 53236044 h 815"/>
                <a:gd name="T12" fmla="*/ 775348442 w 677"/>
                <a:gd name="T13" fmla="*/ 58429859 h 815"/>
                <a:gd name="T14" fmla="*/ 793531125 w 677"/>
                <a:gd name="T15" fmla="*/ 12984540 h 815"/>
                <a:gd name="T16" fmla="*/ 763660469 w 677"/>
                <a:gd name="T17" fmla="*/ 19476243 h 815"/>
                <a:gd name="T18" fmla="*/ 741581414 w 677"/>
                <a:gd name="T19" fmla="*/ 55832952 h 815"/>
                <a:gd name="T20" fmla="*/ 720801530 w 677"/>
                <a:gd name="T21" fmla="*/ 62325789 h 815"/>
                <a:gd name="T22" fmla="*/ 709112417 w 677"/>
                <a:gd name="T23" fmla="*/ 50639137 h 815"/>
                <a:gd name="T24" fmla="*/ 672748189 w 677"/>
                <a:gd name="T25" fmla="*/ 68817487 h 815"/>
                <a:gd name="T26" fmla="*/ 667552649 w 677"/>
                <a:gd name="T27" fmla="*/ 28565987 h 815"/>
                <a:gd name="T28" fmla="*/ 657162706 w 677"/>
                <a:gd name="T29" fmla="*/ 37654602 h 815"/>
                <a:gd name="T30" fmla="*/ 646772764 w 677"/>
                <a:gd name="T31" fmla="*/ 67519603 h 815"/>
                <a:gd name="T32" fmla="*/ 623395679 w 677"/>
                <a:gd name="T33" fmla="*/ 57131975 h 815"/>
                <a:gd name="T34" fmla="*/ 618201278 w 677"/>
                <a:gd name="T35" fmla="*/ 89592762 h 815"/>
                <a:gd name="T36" fmla="*/ 611707706 w 677"/>
                <a:gd name="T37" fmla="*/ 115561834 h 815"/>
                <a:gd name="T38" fmla="*/ 583134938 w 677"/>
                <a:gd name="T39" fmla="*/ 79205134 h 815"/>
                <a:gd name="T40" fmla="*/ 481832716 w 677"/>
                <a:gd name="T41" fmla="*/ 136337091 h 815"/>
                <a:gd name="T42" fmla="*/ 459754801 w 677"/>
                <a:gd name="T43" fmla="*/ 163604081 h 815"/>
                <a:gd name="T44" fmla="*/ 441572117 w 677"/>
                <a:gd name="T45" fmla="*/ 196065990 h 815"/>
                <a:gd name="T46" fmla="*/ 385726035 w 677"/>
                <a:gd name="T47" fmla="*/ 188275269 h 815"/>
                <a:gd name="T48" fmla="*/ 355855379 w 677"/>
                <a:gd name="T49" fmla="*/ 206453619 h 815"/>
                <a:gd name="T50" fmla="*/ 288320113 w 677"/>
                <a:gd name="T51" fmla="*/ 311627860 h 815"/>
                <a:gd name="T52" fmla="*/ 383128835 w 677"/>
                <a:gd name="T53" fmla="*/ 273972065 h 815"/>
                <a:gd name="T54" fmla="*/ 388323236 w 677"/>
                <a:gd name="T55" fmla="*/ 285658717 h 815"/>
                <a:gd name="T56" fmla="*/ 345465437 w 677"/>
                <a:gd name="T57" fmla="*/ 327209302 h 815"/>
                <a:gd name="T58" fmla="*/ 344166266 w 677"/>
                <a:gd name="T59" fmla="*/ 372654608 h 815"/>
                <a:gd name="T60" fmla="*/ 284423743 w 677"/>
                <a:gd name="T61" fmla="*/ 429786565 h 815"/>
                <a:gd name="T62" fmla="*/ 214292487 w 677"/>
                <a:gd name="T63" fmla="*/ 592091552 h 815"/>
                <a:gd name="T64" fmla="*/ 141562856 w 677"/>
                <a:gd name="T65" fmla="*/ 675192722 h 815"/>
                <a:gd name="T66" fmla="*/ 119483801 w 677"/>
                <a:gd name="T67" fmla="*/ 695967980 h 815"/>
                <a:gd name="T68" fmla="*/ 62339671 w 677"/>
                <a:gd name="T69" fmla="*/ 776472101 h 815"/>
                <a:gd name="T70" fmla="*/ 19480723 w 677"/>
                <a:gd name="T71" fmla="*/ 792053544 h 815"/>
                <a:gd name="T72" fmla="*/ 23377094 w 677"/>
                <a:gd name="T73" fmla="*/ 847886477 h 815"/>
                <a:gd name="T74" fmla="*/ 79223203 w 677"/>
                <a:gd name="T75" fmla="*/ 850483385 h 815"/>
                <a:gd name="T76" fmla="*/ 23377094 w 677"/>
                <a:gd name="T77" fmla="*/ 862168897 h 815"/>
                <a:gd name="T78" fmla="*/ 0 w 677"/>
                <a:gd name="T79" fmla="*/ 885541061 h 815"/>
                <a:gd name="T80" fmla="*/ 10389947 w 677"/>
                <a:gd name="T81" fmla="*/ 929688483 h 815"/>
                <a:gd name="T82" fmla="*/ 54546930 w 677"/>
                <a:gd name="T83" fmla="*/ 905018434 h 815"/>
                <a:gd name="T84" fmla="*/ 42858957 w 677"/>
                <a:gd name="T85" fmla="*/ 938778227 h 815"/>
                <a:gd name="T86" fmla="*/ 18182688 w 677"/>
                <a:gd name="T87" fmla="*/ 982924509 h 815"/>
                <a:gd name="T88" fmla="*/ 37663416 w 677"/>
                <a:gd name="T89" fmla="*/ 992014254 h 815"/>
                <a:gd name="T90" fmla="*/ 80522373 w 677"/>
                <a:gd name="T91" fmla="*/ 1053041002 h 815"/>
                <a:gd name="T92" fmla="*/ 163641946 w 677"/>
                <a:gd name="T93" fmla="*/ 1007595697 h 815"/>
                <a:gd name="T94" fmla="*/ 235072372 w 677"/>
                <a:gd name="T95" fmla="*/ 934882297 h 815"/>
                <a:gd name="T96" fmla="*/ 240266773 w 677"/>
                <a:gd name="T97" fmla="*/ 680386537 h 815"/>
                <a:gd name="T98" fmla="*/ 323386382 w 677"/>
                <a:gd name="T99" fmla="*/ 463546357 h 815"/>
                <a:gd name="T100" fmla="*/ 394817947 w 677"/>
                <a:gd name="T101" fmla="*/ 324612395 h 815"/>
                <a:gd name="T102" fmla="*/ 513002543 w 677"/>
                <a:gd name="T103" fmla="*/ 257092738 h 815"/>
                <a:gd name="T104" fmla="*/ 568848625 w 677"/>
                <a:gd name="T105" fmla="*/ 203856712 h 815"/>
                <a:gd name="T106" fmla="*/ 715607129 w 677"/>
                <a:gd name="T107" fmla="*/ 166200989 h 8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77"/>
                <a:gd name="T163" fmla="*/ 0 h 815"/>
                <a:gd name="T164" fmla="*/ 677 w 677"/>
                <a:gd name="T165" fmla="*/ 815 h 81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77" h="815">
                  <a:moveTo>
                    <a:pt x="611" y="169"/>
                  </a:moveTo>
                  <a:lnTo>
                    <a:pt x="637" y="153"/>
                  </a:lnTo>
                  <a:lnTo>
                    <a:pt x="647" y="136"/>
                  </a:lnTo>
                  <a:lnTo>
                    <a:pt x="653" y="130"/>
                  </a:lnTo>
                  <a:lnTo>
                    <a:pt x="659" y="127"/>
                  </a:lnTo>
                  <a:lnTo>
                    <a:pt x="661" y="126"/>
                  </a:lnTo>
                  <a:lnTo>
                    <a:pt x="664" y="126"/>
                  </a:lnTo>
                  <a:lnTo>
                    <a:pt x="665" y="126"/>
                  </a:lnTo>
                  <a:lnTo>
                    <a:pt x="666" y="126"/>
                  </a:lnTo>
                  <a:lnTo>
                    <a:pt x="668" y="121"/>
                  </a:lnTo>
                  <a:lnTo>
                    <a:pt x="671" y="112"/>
                  </a:lnTo>
                  <a:lnTo>
                    <a:pt x="671" y="111"/>
                  </a:lnTo>
                  <a:lnTo>
                    <a:pt x="668" y="108"/>
                  </a:lnTo>
                  <a:lnTo>
                    <a:pt x="662" y="104"/>
                  </a:lnTo>
                  <a:lnTo>
                    <a:pt x="652" y="98"/>
                  </a:lnTo>
                  <a:lnTo>
                    <a:pt x="622" y="76"/>
                  </a:lnTo>
                  <a:lnTo>
                    <a:pt x="652" y="73"/>
                  </a:lnTo>
                  <a:lnTo>
                    <a:pt x="677" y="54"/>
                  </a:lnTo>
                  <a:lnTo>
                    <a:pt x="666" y="43"/>
                  </a:lnTo>
                  <a:lnTo>
                    <a:pt x="658" y="33"/>
                  </a:lnTo>
                  <a:lnTo>
                    <a:pt x="652" y="28"/>
                  </a:lnTo>
                  <a:lnTo>
                    <a:pt x="646" y="24"/>
                  </a:lnTo>
                  <a:lnTo>
                    <a:pt x="637" y="20"/>
                  </a:lnTo>
                  <a:lnTo>
                    <a:pt x="629" y="17"/>
                  </a:lnTo>
                  <a:lnTo>
                    <a:pt x="626" y="18"/>
                  </a:lnTo>
                  <a:lnTo>
                    <a:pt x="624" y="20"/>
                  </a:lnTo>
                  <a:lnTo>
                    <a:pt x="623" y="26"/>
                  </a:lnTo>
                  <a:lnTo>
                    <a:pt x="620" y="33"/>
                  </a:lnTo>
                  <a:lnTo>
                    <a:pt x="614" y="41"/>
                  </a:lnTo>
                  <a:lnTo>
                    <a:pt x="604" y="48"/>
                  </a:lnTo>
                  <a:lnTo>
                    <a:pt x="598" y="51"/>
                  </a:lnTo>
                  <a:lnTo>
                    <a:pt x="596" y="51"/>
                  </a:lnTo>
                  <a:lnTo>
                    <a:pt x="596" y="50"/>
                  </a:lnTo>
                  <a:lnTo>
                    <a:pt x="597" y="45"/>
                  </a:lnTo>
                  <a:lnTo>
                    <a:pt x="597" y="38"/>
                  </a:lnTo>
                  <a:lnTo>
                    <a:pt x="597" y="32"/>
                  </a:lnTo>
                  <a:lnTo>
                    <a:pt x="599" y="28"/>
                  </a:lnTo>
                  <a:lnTo>
                    <a:pt x="611" y="10"/>
                  </a:lnTo>
                  <a:lnTo>
                    <a:pt x="604" y="3"/>
                  </a:lnTo>
                  <a:lnTo>
                    <a:pt x="598" y="0"/>
                  </a:lnTo>
                  <a:lnTo>
                    <a:pt x="596" y="0"/>
                  </a:lnTo>
                  <a:lnTo>
                    <a:pt x="594" y="0"/>
                  </a:lnTo>
                  <a:lnTo>
                    <a:pt x="588" y="15"/>
                  </a:lnTo>
                  <a:lnTo>
                    <a:pt x="582" y="26"/>
                  </a:lnTo>
                  <a:lnTo>
                    <a:pt x="576" y="33"/>
                  </a:lnTo>
                  <a:lnTo>
                    <a:pt x="573" y="39"/>
                  </a:lnTo>
                  <a:lnTo>
                    <a:pt x="571" y="43"/>
                  </a:lnTo>
                  <a:lnTo>
                    <a:pt x="570" y="45"/>
                  </a:lnTo>
                  <a:lnTo>
                    <a:pt x="568" y="46"/>
                  </a:lnTo>
                  <a:lnTo>
                    <a:pt x="563" y="50"/>
                  </a:lnTo>
                  <a:lnTo>
                    <a:pt x="558" y="50"/>
                  </a:lnTo>
                  <a:lnTo>
                    <a:pt x="556" y="50"/>
                  </a:lnTo>
                  <a:lnTo>
                    <a:pt x="555" y="48"/>
                  </a:lnTo>
                  <a:lnTo>
                    <a:pt x="559" y="32"/>
                  </a:lnTo>
                  <a:lnTo>
                    <a:pt x="561" y="20"/>
                  </a:lnTo>
                  <a:lnTo>
                    <a:pt x="553" y="31"/>
                  </a:lnTo>
                  <a:lnTo>
                    <a:pt x="546" y="39"/>
                  </a:lnTo>
                  <a:lnTo>
                    <a:pt x="541" y="46"/>
                  </a:lnTo>
                  <a:lnTo>
                    <a:pt x="538" y="52"/>
                  </a:lnTo>
                  <a:lnTo>
                    <a:pt x="532" y="60"/>
                  </a:lnTo>
                  <a:lnTo>
                    <a:pt x="524" y="69"/>
                  </a:lnTo>
                  <a:lnTo>
                    <a:pt x="518" y="53"/>
                  </a:lnTo>
                  <a:lnTo>
                    <a:pt x="530" y="29"/>
                  </a:lnTo>
                  <a:lnTo>
                    <a:pt x="531" y="20"/>
                  </a:lnTo>
                  <a:lnTo>
                    <a:pt x="547" y="11"/>
                  </a:lnTo>
                  <a:lnTo>
                    <a:pt x="540" y="7"/>
                  </a:lnTo>
                  <a:lnTo>
                    <a:pt x="523" y="10"/>
                  </a:lnTo>
                  <a:lnTo>
                    <a:pt x="514" y="22"/>
                  </a:lnTo>
                  <a:lnTo>
                    <a:pt x="510" y="23"/>
                  </a:lnTo>
                  <a:lnTo>
                    <a:pt x="507" y="25"/>
                  </a:lnTo>
                  <a:lnTo>
                    <a:pt x="506" y="26"/>
                  </a:lnTo>
                  <a:lnTo>
                    <a:pt x="506" y="29"/>
                  </a:lnTo>
                  <a:lnTo>
                    <a:pt x="506" y="37"/>
                  </a:lnTo>
                  <a:lnTo>
                    <a:pt x="505" y="43"/>
                  </a:lnTo>
                  <a:lnTo>
                    <a:pt x="503" y="45"/>
                  </a:lnTo>
                  <a:lnTo>
                    <a:pt x="502" y="47"/>
                  </a:lnTo>
                  <a:lnTo>
                    <a:pt x="498" y="52"/>
                  </a:lnTo>
                  <a:lnTo>
                    <a:pt x="491" y="55"/>
                  </a:lnTo>
                  <a:lnTo>
                    <a:pt x="488" y="46"/>
                  </a:lnTo>
                  <a:lnTo>
                    <a:pt x="484" y="44"/>
                  </a:lnTo>
                  <a:lnTo>
                    <a:pt x="480" y="43"/>
                  </a:lnTo>
                  <a:lnTo>
                    <a:pt x="480" y="44"/>
                  </a:lnTo>
                  <a:lnTo>
                    <a:pt x="479" y="46"/>
                  </a:lnTo>
                  <a:lnTo>
                    <a:pt x="478" y="51"/>
                  </a:lnTo>
                  <a:lnTo>
                    <a:pt x="476" y="55"/>
                  </a:lnTo>
                  <a:lnTo>
                    <a:pt x="472" y="60"/>
                  </a:lnTo>
                  <a:lnTo>
                    <a:pt x="476" y="69"/>
                  </a:lnTo>
                  <a:lnTo>
                    <a:pt x="476" y="73"/>
                  </a:lnTo>
                  <a:lnTo>
                    <a:pt x="475" y="81"/>
                  </a:lnTo>
                  <a:lnTo>
                    <a:pt x="475" y="84"/>
                  </a:lnTo>
                  <a:lnTo>
                    <a:pt x="473" y="86"/>
                  </a:lnTo>
                  <a:lnTo>
                    <a:pt x="471" y="89"/>
                  </a:lnTo>
                  <a:lnTo>
                    <a:pt x="469" y="88"/>
                  </a:lnTo>
                  <a:lnTo>
                    <a:pt x="465" y="84"/>
                  </a:lnTo>
                  <a:lnTo>
                    <a:pt x="462" y="81"/>
                  </a:lnTo>
                  <a:lnTo>
                    <a:pt x="456" y="73"/>
                  </a:lnTo>
                  <a:lnTo>
                    <a:pt x="449" y="61"/>
                  </a:lnTo>
                  <a:lnTo>
                    <a:pt x="428" y="70"/>
                  </a:lnTo>
                  <a:lnTo>
                    <a:pt x="422" y="100"/>
                  </a:lnTo>
                  <a:lnTo>
                    <a:pt x="409" y="107"/>
                  </a:lnTo>
                  <a:lnTo>
                    <a:pt x="385" y="103"/>
                  </a:lnTo>
                  <a:lnTo>
                    <a:pt x="371" y="105"/>
                  </a:lnTo>
                  <a:lnTo>
                    <a:pt x="369" y="106"/>
                  </a:lnTo>
                  <a:lnTo>
                    <a:pt x="364" y="108"/>
                  </a:lnTo>
                  <a:lnTo>
                    <a:pt x="360" y="111"/>
                  </a:lnTo>
                  <a:lnTo>
                    <a:pt x="358" y="115"/>
                  </a:lnTo>
                  <a:lnTo>
                    <a:pt x="356" y="120"/>
                  </a:lnTo>
                  <a:lnTo>
                    <a:pt x="354" y="126"/>
                  </a:lnTo>
                  <a:lnTo>
                    <a:pt x="350" y="138"/>
                  </a:lnTo>
                  <a:lnTo>
                    <a:pt x="348" y="145"/>
                  </a:lnTo>
                  <a:lnTo>
                    <a:pt x="344" y="149"/>
                  </a:lnTo>
                  <a:lnTo>
                    <a:pt x="340" y="151"/>
                  </a:lnTo>
                  <a:lnTo>
                    <a:pt x="333" y="157"/>
                  </a:lnTo>
                  <a:lnTo>
                    <a:pt x="321" y="168"/>
                  </a:lnTo>
                  <a:lnTo>
                    <a:pt x="306" y="183"/>
                  </a:lnTo>
                  <a:lnTo>
                    <a:pt x="310" y="190"/>
                  </a:lnTo>
                  <a:lnTo>
                    <a:pt x="292" y="171"/>
                  </a:lnTo>
                  <a:lnTo>
                    <a:pt x="297" y="145"/>
                  </a:lnTo>
                  <a:lnTo>
                    <a:pt x="287" y="150"/>
                  </a:lnTo>
                  <a:lnTo>
                    <a:pt x="279" y="154"/>
                  </a:lnTo>
                  <a:lnTo>
                    <a:pt x="275" y="157"/>
                  </a:lnTo>
                  <a:lnTo>
                    <a:pt x="274" y="159"/>
                  </a:lnTo>
                  <a:lnTo>
                    <a:pt x="269" y="166"/>
                  </a:lnTo>
                  <a:lnTo>
                    <a:pt x="262" y="175"/>
                  </a:lnTo>
                  <a:lnTo>
                    <a:pt x="253" y="187"/>
                  </a:lnTo>
                  <a:lnTo>
                    <a:pt x="242" y="201"/>
                  </a:lnTo>
                  <a:lnTo>
                    <a:pt x="222" y="227"/>
                  </a:lnTo>
                  <a:lnTo>
                    <a:pt x="222" y="240"/>
                  </a:lnTo>
                  <a:lnTo>
                    <a:pt x="236" y="215"/>
                  </a:lnTo>
                  <a:lnTo>
                    <a:pt x="264" y="190"/>
                  </a:lnTo>
                  <a:lnTo>
                    <a:pt x="277" y="192"/>
                  </a:lnTo>
                  <a:lnTo>
                    <a:pt x="292" y="195"/>
                  </a:lnTo>
                  <a:lnTo>
                    <a:pt x="295" y="211"/>
                  </a:lnTo>
                  <a:lnTo>
                    <a:pt x="299" y="211"/>
                  </a:lnTo>
                  <a:lnTo>
                    <a:pt x="303" y="213"/>
                  </a:lnTo>
                  <a:lnTo>
                    <a:pt x="303" y="214"/>
                  </a:lnTo>
                  <a:lnTo>
                    <a:pt x="303" y="215"/>
                  </a:lnTo>
                  <a:lnTo>
                    <a:pt x="299" y="220"/>
                  </a:lnTo>
                  <a:lnTo>
                    <a:pt x="295" y="222"/>
                  </a:lnTo>
                  <a:lnTo>
                    <a:pt x="290" y="226"/>
                  </a:lnTo>
                  <a:lnTo>
                    <a:pt x="277" y="239"/>
                  </a:lnTo>
                  <a:lnTo>
                    <a:pt x="269" y="249"/>
                  </a:lnTo>
                  <a:lnTo>
                    <a:pt x="266" y="252"/>
                  </a:lnTo>
                  <a:lnTo>
                    <a:pt x="265" y="255"/>
                  </a:lnTo>
                  <a:lnTo>
                    <a:pt x="264" y="259"/>
                  </a:lnTo>
                  <a:lnTo>
                    <a:pt x="260" y="266"/>
                  </a:lnTo>
                  <a:lnTo>
                    <a:pt x="256" y="275"/>
                  </a:lnTo>
                  <a:lnTo>
                    <a:pt x="265" y="287"/>
                  </a:lnTo>
                  <a:lnTo>
                    <a:pt x="256" y="290"/>
                  </a:lnTo>
                  <a:lnTo>
                    <a:pt x="230" y="315"/>
                  </a:lnTo>
                  <a:lnTo>
                    <a:pt x="224" y="320"/>
                  </a:lnTo>
                  <a:lnTo>
                    <a:pt x="220" y="326"/>
                  </a:lnTo>
                  <a:lnTo>
                    <a:pt x="219" y="331"/>
                  </a:lnTo>
                  <a:lnTo>
                    <a:pt x="216" y="345"/>
                  </a:lnTo>
                  <a:lnTo>
                    <a:pt x="215" y="354"/>
                  </a:lnTo>
                  <a:lnTo>
                    <a:pt x="193" y="408"/>
                  </a:lnTo>
                  <a:lnTo>
                    <a:pt x="181" y="432"/>
                  </a:lnTo>
                  <a:lnTo>
                    <a:pt x="165" y="456"/>
                  </a:lnTo>
                  <a:lnTo>
                    <a:pt x="132" y="484"/>
                  </a:lnTo>
                  <a:lnTo>
                    <a:pt x="132" y="509"/>
                  </a:lnTo>
                  <a:lnTo>
                    <a:pt x="124" y="517"/>
                  </a:lnTo>
                  <a:lnTo>
                    <a:pt x="147" y="519"/>
                  </a:lnTo>
                  <a:lnTo>
                    <a:pt x="124" y="527"/>
                  </a:lnTo>
                  <a:lnTo>
                    <a:pt x="109" y="520"/>
                  </a:lnTo>
                  <a:lnTo>
                    <a:pt x="102" y="526"/>
                  </a:lnTo>
                  <a:lnTo>
                    <a:pt x="97" y="530"/>
                  </a:lnTo>
                  <a:lnTo>
                    <a:pt x="94" y="534"/>
                  </a:lnTo>
                  <a:lnTo>
                    <a:pt x="92" y="536"/>
                  </a:lnTo>
                  <a:lnTo>
                    <a:pt x="87" y="539"/>
                  </a:lnTo>
                  <a:lnTo>
                    <a:pt x="77" y="546"/>
                  </a:lnTo>
                  <a:lnTo>
                    <a:pt x="61" y="557"/>
                  </a:lnTo>
                  <a:lnTo>
                    <a:pt x="42" y="580"/>
                  </a:lnTo>
                  <a:lnTo>
                    <a:pt x="53" y="585"/>
                  </a:lnTo>
                  <a:lnTo>
                    <a:pt x="48" y="598"/>
                  </a:lnTo>
                  <a:lnTo>
                    <a:pt x="32" y="591"/>
                  </a:lnTo>
                  <a:lnTo>
                    <a:pt x="14" y="598"/>
                  </a:lnTo>
                  <a:lnTo>
                    <a:pt x="15" y="602"/>
                  </a:lnTo>
                  <a:lnTo>
                    <a:pt x="15" y="610"/>
                  </a:lnTo>
                  <a:lnTo>
                    <a:pt x="14" y="618"/>
                  </a:lnTo>
                  <a:lnTo>
                    <a:pt x="11" y="627"/>
                  </a:lnTo>
                  <a:lnTo>
                    <a:pt x="8" y="640"/>
                  </a:lnTo>
                  <a:lnTo>
                    <a:pt x="16" y="651"/>
                  </a:lnTo>
                  <a:lnTo>
                    <a:pt x="18" y="653"/>
                  </a:lnTo>
                  <a:lnTo>
                    <a:pt x="20" y="653"/>
                  </a:lnTo>
                  <a:lnTo>
                    <a:pt x="23" y="655"/>
                  </a:lnTo>
                  <a:lnTo>
                    <a:pt x="61" y="650"/>
                  </a:lnTo>
                  <a:lnTo>
                    <a:pt x="61" y="655"/>
                  </a:lnTo>
                  <a:lnTo>
                    <a:pt x="60" y="657"/>
                  </a:lnTo>
                  <a:lnTo>
                    <a:pt x="58" y="658"/>
                  </a:lnTo>
                  <a:lnTo>
                    <a:pt x="56" y="658"/>
                  </a:lnTo>
                  <a:lnTo>
                    <a:pt x="34" y="662"/>
                  </a:lnTo>
                  <a:lnTo>
                    <a:pt x="18" y="664"/>
                  </a:lnTo>
                  <a:lnTo>
                    <a:pt x="9" y="671"/>
                  </a:lnTo>
                  <a:lnTo>
                    <a:pt x="2" y="677"/>
                  </a:lnTo>
                  <a:lnTo>
                    <a:pt x="1" y="679"/>
                  </a:lnTo>
                  <a:lnTo>
                    <a:pt x="0" y="682"/>
                  </a:lnTo>
                  <a:lnTo>
                    <a:pt x="0" y="690"/>
                  </a:lnTo>
                  <a:lnTo>
                    <a:pt x="2" y="701"/>
                  </a:lnTo>
                  <a:lnTo>
                    <a:pt x="4" y="710"/>
                  </a:lnTo>
                  <a:lnTo>
                    <a:pt x="5" y="713"/>
                  </a:lnTo>
                  <a:lnTo>
                    <a:pt x="8" y="716"/>
                  </a:lnTo>
                  <a:lnTo>
                    <a:pt x="10" y="715"/>
                  </a:lnTo>
                  <a:lnTo>
                    <a:pt x="15" y="712"/>
                  </a:lnTo>
                  <a:lnTo>
                    <a:pt x="23" y="704"/>
                  </a:lnTo>
                  <a:lnTo>
                    <a:pt x="33" y="692"/>
                  </a:lnTo>
                  <a:lnTo>
                    <a:pt x="42" y="697"/>
                  </a:lnTo>
                  <a:lnTo>
                    <a:pt x="42" y="701"/>
                  </a:lnTo>
                  <a:lnTo>
                    <a:pt x="41" y="708"/>
                  </a:lnTo>
                  <a:lnTo>
                    <a:pt x="40" y="712"/>
                  </a:lnTo>
                  <a:lnTo>
                    <a:pt x="39" y="717"/>
                  </a:lnTo>
                  <a:lnTo>
                    <a:pt x="35" y="720"/>
                  </a:lnTo>
                  <a:lnTo>
                    <a:pt x="33" y="723"/>
                  </a:lnTo>
                  <a:lnTo>
                    <a:pt x="30" y="725"/>
                  </a:lnTo>
                  <a:lnTo>
                    <a:pt x="26" y="730"/>
                  </a:lnTo>
                  <a:lnTo>
                    <a:pt x="19" y="741"/>
                  </a:lnTo>
                  <a:lnTo>
                    <a:pt x="15" y="751"/>
                  </a:lnTo>
                  <a:lnTo>
                    <a:pt x="14" y="757"/>
                  </a:lnTo>
                  <a:lnTo>
                    <a:pt x="26" y="762"/>
                  </a:lnTo>
                  <a:lnTo>
                    <a:pt x="30" y="762"/>
                  </a:lnTo>
                  <a:lnTo>
                    <a:pt x="31" y="762"/>
                  </a:lnTo>
                  <a:lnTo>
                    <a:pt x="29" y="764"/>
                  </a:lnTo>
                  <a:lnTo>
                    <a:pt x="25" y="768"/>
                  </a:lnTo>
                  <a:lnTo>
                    <a:pt x="23" y="773"/>
                  </a:lnTo>
                  <a:lnTo>
                    <a:pt x="20" y="779"/>
                  </a:lnTo>
                  <a:lnTo>
                    <a:pt x="47" y="807"/>
                  </a:lnTo>
                  <a:lnTo>
                    <a:pt x="62" y="811"/>
                  </a:lnTo>
                  <a:lnTo>
                    <a:pt x="72" y="814"/>
                  </a:lnTo>
                  <a:lnTo>
                    <a:pt x="80" y="815"/>
                  </a:lnTo>
                  <a:lnTo>
                    <a:pt x="88" y="808"/>
                  </a:lnTo>
                  <a:lnTo>
                    <a:pt x="105" y="795"/>
                  </a:lnTo>
                  <a:lnTo>
                    <a:pt x="126" y="776"/>
                  </a:lnTo>
                  <a:lnTo>
                    <a:pt x="140" y="743"/>
                  </a:lnTo>
                  <a:lnTo>
                    <a:pt x="143" y="739"/>
                  </a:lnTo>
                  <a:lnTo>
                    <a:pt x="146" y="718"/>
                  </a:lnTo>
                  <a:lnTo>
                    <a:pt x="152" y="758"/>
                  </a:lnTo>
                  <a:lnTo>
                    <a:pt x="171" y="769"/>
                  </a:lnTo>
                  <a:lnTo>
                    <a:pt x="181" y="720"/>
                  </a:lnTo>
                  <a:lnTo>
                    <a:pt x="198" y="697"/>
                  </a:lnTo>
                  <a:lnTo>
                    <a:pt x="196" y="651"/>
                  </a:lnTo>
                  <a:lnTo>
                    <a:pt x="201" y="636"/>
                  </a:lnTo>
                  <a:lnTo>
                    <a:pt x="188" y="613"/>
                  </a:lnTo>
                  <a:lnTo>
                    <a:pt x="186" y="559"/>
                  </a:lnTo>
                  <a:lnTo>
                    <a:pt x="185" y="524"/>
                  </a:lnTo>
                  <a:lnTo>
                    <a:pt x="205" y="484"/>
                  </a:lnTo>
                  <a:lnTo>
                    <a:pt x="229" y="485"/>
                  </a:lnTo>
                  <a:lnTo>
                    <a:pt x="234" y="469"/>
                  </a:lnTo>
                  <a:lnTo>
                    <a:pt x="227" y="461"/>
                  </a:lnTo>
                  <a:lnTo>
                    <a:pt x="249" y="378"/>
                  </a:lnTo>
                  <a:lnTo>
                    <a:pt x="249" y="357"/>
                  </a:lnTo>
                  <a:lnTo>
                    <a:pt x="267" y="356"/>
                  </a:lnTo>
                  <a:lnTo>
                    <a:pt x="275" y="333"/>
                  </a:lnTo>
                  <a:lnTo>
                    <a:pt x="295" y="290"/>
                  </a:lnTo>
                  <a:lnTo>
                    <a:pt x="289" y="281"/>
                  </a:lnTo>
                  <a:lnTo>
                    <a:pt x="295" y="270"/>
                  </a:lnTo>
                  <a:lnTo>
                    <a:pt x="304" y="250"/>
                  </a:lnTo>
                  <a:lnTo>
                    <a:pt x="316" y="229"/>
                  </a:lnTo>
                  <a:lnTo>
                    <a:pt x="334" y="228"/>
                  </a:lnTo>
                  <a:lnTo>
                    <a:pt x="348" y="195"/>
                  </a:lnTo>
                  <a:lnTo>
                    <a:pt x="374" y="195"/>
                  </a:lnTo>
                  <a:lnTo>
                    <a:pt x="386" y="202"/>
                  </a:lnTo>
                  <a:lnTo>
                    <a:pt x="395" y="198"/>
                  </a:lnTo>
                  <a:lnTo>
                    <a:pt x="393" y="180"/>
                  </a:lnTo>
                  <a:lnTo>
                    <a:pt x="395" y="169"/>
                  </a:lnTo>
                  <a:lnTo>
                    <a:pt x="409" y="159"/>
                  </a:lnTo>
                  <a:lnTo>
                    <a:pt x="427" y="159"/>
                  </a:lnTo>
                  <a:lnTo>
                    <a:pt x="428" y="145"/>
                  </a:lnTo>
                  <a:lnTo>
                    <a:pt x="438" y="157"/>
                  </a:lnTo>
                  <a:lnTo>
                    <a:pt x="461" y="184"/>
                  </a:lnTo>
                  <a:lnTo>
                    <a:pt x="490" y="186"/>
                  </a:lnTo>
                  <a:lnTo>
                    <a:pt x="514" y="190"/>
                  </a:lnTo>
                  <a:lnTo>
                    <a:pt x="528" y="179"/>
                  </a:lnTo>
                  <a:lnTo>
                    <a:pt x="547" y="151"/>
                  </a:lnTo>
                  <a:lnTo>
                    <a:pt x="551" y="128"/>
                  </a:lnTo>
                  <a:lnTo>
                    <a:pt x="562" y="97"/>
                  </a:lnTo>
                  <a:lnTo>
                    <a:pt x="601" y="89"/>
                  </a:lnTo>
                  <a:lnTo>
                    <a:pt x="627" y="116"/>
                  </a:lnTo>
                  <a:lnTo>
                    <a:pt x="611" y="169"/>
                  </a:lnTo>
                  <a:close/>
                </a:path>
              </a:pathLst>
            </a:custGeom>
            <a:solidFill>
              <a:schemeClr val="accent1"/>
            </a:solidFill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47" name="Freeform 85"/>
            <p:cNvSpPr>
              <a:spLocks/>
            </p:cNvSpPr>
            <p:nvPr/>
          </p:nvSpPr>
          <p:spPr bwMode="auto">
            <a:xfrm>
              <a:off x="2864" y="1713"/>
              <a:ext cx="97" cy="129"/>
            </a:xfrm>
            <a:custGeom>
              <a:avLst/>
              <a:gdLst>
                <a:gd name="T0" fmla="*/ 46983950 w 107"/>
                <a:gd name="T1" fmla="*/ 184351197 h 143"/>
                <a:gd name="T2" fmla="*/ 16965949 w 107"/>
                <a:gd name="T3" fmla="*/ 186966244 h 143"/>
                <a:gd name="T4" fmla="*/ 15661315 w 107"/>
                <a:gd name="T5" fmla="*/ 158201866 h 143"/>
                <a:gd name="T6" fmla="*/ 3915043 w 107"/>
                <a:gd name="T7" fmla="*/ 149049736 h 143"/>
                <a:gd name="T8" fmla="*/ 0 w 107"/>
                <a:gd name="T9" fmla="*/ 99366121 h 143"/>
                <a:gd name="T10" fmla="*/ 2610410 w 107"/>
                <a:gd name="T11" fmla="*/ 78446885 h 143"/>
                <a:gd name="T12" fmla="*/ 2610410 w 107"/>
                <a:gd name="T13" fmla="*/ 78446885 h 143"/>
                <a:gd name="T14" fmla="*/ 1304634 w 107"/>
                <a:gd name="T15" fmla="*/ 67987821 h 143"/>
                <a:gd name="T16" fmla="*/ 1304634 w 107"/>
                <a:gd name="T17" fmla="*/ 58835727 h 143"/>
                <a:gd name="T18" fmla="*/ 2610410 w 107"/>
                <a:gd name="T19" fmla="*/ 56220679 h 143"/>
                <a:gd name="T20" fmla="*/ 3915043 w 107"/>
                <a:gd name="T21" fmla="*/ 54913727 h 143"/>
                <a:gd name="T22" fmla="*/ 3915043 w 107"/>
                <a:gd name="T23" fmla="*/ 54913727 h 143"/>
                <a:gd name="T24" fmla="*/ 28712222 w 107"/>
                <a:gd name="T25" fmla="*/ 37916491 h 143"/>
                <a:gd name="T26" fmla="*/ 28712222 w 107"/>
                <a:gd name="T27" fmla="*/ 37916491 h 143"/>
                <a:gd name="T28" fmla="*/ 36543448 w 107"/>
                <a:gd name="T29" fmla="*/ 30071339 h 143"/>
                <a:gd name="T30" fmla="*/ 49594359 w 107"/>
                <a:gd name="T31" fmla="*/ 19612293 h 143"/>
                <a:gd name="T32" fmla="*/ 62645261 w 107"/>
                <a:gd name="T33" fmla="*/ 5230097 h 143"/>
                <a:gd name="T34" fmla="*/ 74390388 w 107"/>
                <a:gd name="T35" fmla="*/ 0 h 143"/>
                <a:gd name="T36" fmla="*/ 73085754 w 107"/>
                <a:gd name="T37" fmla="*/ 11767146 h 143"/>
                <a:gd name="T38" fmla="*/ 75696181 w 107"/>
                <a:gd name="T39" fmla="*/ 28764387 h 143"/>
                <a:gd name="T40" fmla="*/ 62645261 w 107"/>
                <a:gd name="T41" fmla="*/ 71909821 h 143"/>
                <a:gd name="T42" fmla="*/ 62645261 w 107"/>
                <a:gd name="T43" fmla="*/ 71909821 h 143"/>
                <a:gd name="T44" fmla="*/ 69170712 w 107"/>
                <a:gd name="T45" fmla="*/ 77139933 h 143"/>
                <a:gd name="T46" fmla="*/ 73085754 w 107"/>
                <a:gd name="T47" fmla="*/ 79754981 h 143"/>
                <a:gd name="T48" fmla="*/ 79611223 w 107"/>
                <a:gd name="T49" fmla="*/ 79754981 h 143"/>
                <a:gd name="T50" fmla="*/ 79611223 w 107"/>
                <a:gd name="T51" fmla="*/ 79754981 h 143"/>
                <a:gd name="T52" fmla="*/ 80915857 w 107"/>
                <a:gd name="T53" fmla="*/ 79754981 h 143"/>
                <a:gd name="T54" fmla="*/ 82221632 w 107"/>
                <a:gd name="T55" fmla="*/ 82370028 h 143"/>
                <a:gd name="T56" fmla="*/ 83526265 w 107"/>
                <a:gd name="T57" fmla="*/ 91522122 h 143"/>
                <a:gd name="T58" fmla="*/ 83526265 w 107"/>
                <a:gd name="T59" fmla="*/ 105904312 h 143"/>
                <a:gd name="T60" fmla="*/ 66560303 w 107"/>
                <a:gd name="T61" fmla="*/ 107211264 h 143"/>
                <a:gd name="T62" fmla="*/ 58730219 w 107"/>
                <a:gd name="T63" fmla="*/ 125515452 h 143"/>
                <a:gd name="T64" fmla="*/ 65255670 w 107"/>
                <a:gd name="T65" fmla="*/ 139897642 h 143"/>
                <a:gd name="T66" fmla="*/ 74390388 w 107"/>
                <a:gd name="T67" fmla="*/ 154279867 h 143"/>
                <a:gd name="T68" fmla="*/ 91357492 w 107"/>
                <a:gd name="T69" fmla="*/ 169969008 h 143"/>
                <a:gd name="T70" fmla="*/ 105713027 w 107"/>
                <a:gd name="T71" fmla="*/ 160816913 h 143"/>
                <a:gd name="T72" fmla="*/ 100493352 w 107"/>
                <a:gd name="T73" fmla="*/ 139897642 h 143"/>
                <a:gd name="T74" fmla="*/ 92662125 w 107"/>
                <a:gd name="T75" fmla="*/ 120286501 h 143"/>
                <a:gd name="T76" fmla="*/ 109629212 w 107"/>
                <a:gd name="T77" fmla="*/ 117671453 h 143"/>
                <a:gd name="T78" fmla="*/ 120069705 w 107"/>
                <a:gd name="T79" fmla="*/ 120286501 h 143"/>
                <a:gd name="T80" fmla="*/ 130510198 w 107"/>
                <a:gd name="T81" fmla="*/ 104596216 h 143"/>
                <a:gd name="T82" fmla="*/ 135731016 w 107"/>
                <a:gd name="T83" fmla="*/ 128130500 h 143"/>
                <a:gd name="T84" fmla="*/ 130510198 w 107"/>
                <a:gd name="T85" fmla="*/ 159509961 h 143"/>
                <a:gd name="T86" fmla="*/ 139646058 w 107"/>
                <a:gd name="T87" fmla="*/ 173892151 h 143"/>
                <a:gd name="T88" fmla="*/ 127899789 w 107"/>
                <a:gd name="T89" fmla="*/ 180429198 h 143"/>
                <a:gd name="T90" fmla="*/ 101797985 w 107"/>
                <a:gd name="T91" fmla="*/ 176506055 h 143"/>
                <a:gd name="T92" fmla="*/ 88747083 w 107"/>
                <a:gd name="T93" fmla="*/ 177814150 h 143"/>
                <a:gd name="T94" fmla="*/ 88747083 w 107"/>
                <a:gd name="T95" fmla="*/ 177814150 h 143"/>
                <a:gd name="T96" fmla="*/ 83526265 w 107"/>
                <a:gd name="T97" fmla="*/ 171277103 h 143"/>
                <a:gd name="T98" fmla="*/ 79611223 w 107"/>
                <a:gd name="T99" fmla="*/ 166047008 h 143"/>
                <a:gd name="T100" fmla="*/ 74390388 w 107"/>
                <a:gd name="T101" fmla="*/ 160816913 h 143"/>
                <a:gd name="T102" fmla="*/ 74390388 w 107"/>
                <a:gd name="T103" fmla="*/ 160816913 h 143"/>
                <a:gd name="T104" fmla="*/ 53509401 w 107"/>
                <a:gd name="T105" fmla="*/ 150357867 h 143"/>
                <a:gd name="T106" fmla="*/ 41763133 w 107"/>
                <a:gd name="T107" fmla="*/ 160816913 h 143"/>
                <a:gd name="T108" fmla="*/ 46983950 w 107"/>
                <a:gd name="T109" fmla="*/ 184351197 h 14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7"/>
                <a:gd name="T166" fmla="*/ 0 h 143"/>
                <a:gd name="T167" fmla="*/ 107 w 107"/>
                <a:gd name="T168" fmla="*/ 143 h 14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7" h="143">
                  <a:moveTo>
                    <a:pt x="36" y="141"/>
                  </a:moveTo>
                  <a:lnTo>
                    <a:pt x="13" y="143"/>
                  </a:lnTo>
                  <a:lnTo>
                    <a:pt x="12" y="121"/>
                  </a:lnTo>
                  <a:lnTo>
                    <a:pt x="3" y="114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1" y="52"/>
                  </a:lnTo>
                  <a:lnTo>
                    <a:pt x="1" y="45"/>
                  </a:lnTo>
                  <a:lnTo>
                    <a:pt x="2" y="43"/>
                  </a:lnTo>
                  <a:lnTo>
                    <a:pt x="3" y="42"/>
                  </a:lnTo>
                  <a:lnTo>
                    <a:pt x="22" y="29"/>
                  </a:lnTo>
                  <a:lnTo>
                    <a:pt x="28" y="23"/>
                  </a:lnTo>
                  <a:lnTo>
                    <a:pt x="38" y="15"/>
                  </a:lnTo>
                  <a:lnTo>
                    <a:pt x="48" y="4"/>
                  </a:lnTo>
                  <a:lnTo>
                    <a:pt x="57" y="0"/>
                  </a:lnTo>
                  <a:lnTo>
                    <a:pt x="56" y="9"/>
                  </a:lnTo>
                  <a:lnTo>
                    <a:pt x="58" y="22"/>
                  </a:lnTo>
                  <a:lnTo>
                    <a:pt x="48" y="55"/>
                  </a:lnTo>
                  <a:lnTo>
                    <a:pt x="53" y="59"/>
                  </a:lnTo>
                  <a:lnTo>
                    <a:pt x="56" y="61"/>
                  </a:lnTo>
                  <a:lnTo>
                    <a:pt x="61" y="61"/>
                  </a:lnTo>
                  <a:lnTo>
                    <a:pt x="62" y="61"/>
                  </a:lnTo>
                  <a:lnTo>
                    <a:pt x="63" y="63"/>
                  </a:lnTo>
                  <a:lnTo>
                    <a:pt x="64" y="70"/>
                  </a:lnTo>
                  <a:lnTo>
                    <a:pt x="64" y="81"/>
                  </a:lnTo>
                  <a:lnTo>
                    <a:pt x="51" y="82"/>
                  </a:lnTo>
                  <a:lnTo>
                    <a:pt x="45" y="96"/>
                  </a:lnTo>
                  <a:lnTo>
                    <a:pt x="50" y="107"/>
                  </a:lnTo>
                  <a:lnTo>
                    <a:pt x="57" y="118"/>
                  </a:lnTo>
                  <a:lnTo>
                    <a:pt x="70" y="130"/>
                  </a:lnTo>
                  <a:lnTo>
                    <a:pt x="81" y="123"/>
                  </a:lnTo>
                  <a:lnTo>
                    <a:pt x="77" y="107"/>
                  </a:lnTo>
                  <a:lnTo>
                    <a:pt x="71" y="92"/>
                  </a:lnTo>
                  <a:lnTo>
                    <a:pt x="84" y="90"/>
                  </a:lnTo>
                  <a:lnTo>
                    <a:pt x="92" y="92"/>
                  </a:lnTo>
                  <a:lnTo>
                    <a:pt x="100" y="80"/>
                  </a:lnTo>
                  <a:lnTo>
                    <a:pt x="104" y="98"/>
                  </a:lnTo>
                  <a:lnTo>
                    <a:pt x="100" y="122"/>
                  </a:lnTo>
                  <a:lnTo>
                    <a:pt x="107" y="133"/>
                  </a:lnTo>
                  <a:lnTo>
                    <a:pt x="98" y="138"/>
                  </a:lnTo>
                  <a:lnTo>
                    <a:pt x="78" y="135"/>
                  </a:lnTo>
                  <a:lnTo>
                    <a:pt x="68" y="136"/>
                  </a:lnTo>
                  <a:lnTo>
                    <a:pt x="64" y="131"/>
                  </a:lnTo>
                  <a:lnTo>
                    <a:pt x="61" y="127"/>
                  </a:lnTo>
                  <a:lnTo>
                    <a:pt x="57" y="123"/>
                  </a:lnTo>
                  <a:lnTo>
                    <a:pt x="41" y="115"/>
                  </a:lnTo>
                  <a:lnTo>
                    <a:pt x="32" y="123"/>
                  </a:lnTo>
                  <a:lnTo>
                    <a:pt x="36" y="141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48" name="Freeform 86"/>
            <p:cNvSpPr>
              <a:spLocks/>
            </p:cNvSpPr>
            <p:nvPr/>
          </p:nvSpPr>
          <p:spPr bwMode="auto">
            <a:xfrm>
              <a:off x="3047" y="2074"/>
              <a:ext cx="159" cy="91"/>
            </a:xfrm>
            <a:custGeom>
              <a:avLst/>
              <a:gdLst>
                <a:gd name="T0" fmla="*/ 211269803 w 176"/>
                <a:gd name="T1" fmla="*/ 6329906 h 103"/>
                <a:gd name="T2" fmla="*/ 191586195 w 176"/>
                <a:gd name="T3" fmla="*/ 3797268 h 103"/>
                <a:gd name="T4" fmla="*/ 162717744 w 176"/>
                <a:gd name="T5" fmla="*/ 0 h 103"/>
                <a:gd name="T6" fmla="*/ 137784145 w 176"/>
                <a:gd name="T7" fmla="*/ 18988594 h 103"/>
                <a:gd name="T8" fmla="*/ 115477278 w 176"/>
                <a:gd name="T9" fmla="*/ 15190198 h 103"/>
                <a:gd name="T10" fmla="*/ 86607681 w 176"/>
                <a:gd name="T11" fmla="*/ 36710299 h 103"/>
                <a:gd name="T12" fmla="*/ 61675246 w 176"/>
                <a:gd name="T13" fmla="*/ 36710299 h 103"/>
                <a:gd name="T14" fmla="*/ 35430045 w 176"/>
                <a:gd name="T15" fmla="*/ 27850009 h 103"/>
                <a:gd name="T16" fmla="*/ 23620797 w 176"/>
                <a:gd name="T17" fmla="*/ 35444544 h 103"/>
                <a:gd name="T18" fmla="*/ 17059208 w 176"/>
                <a:gd name="T19" fmla="*/ 63294553 h 103"/>
                <a:gd name="T20" fmla="*/ 0 w 176"/>
                <a:gd name="T21" fmla="*/ 81016275 h 103"/>
                <a:gd name="T22" fmla="*/ 23620797 w 176"/>
                <a:gd name="T23" fmla="*/ 101270617 h 103"/>
                <a:gd name="T24" fmla="*/ 61675246 w 176"/>
                <a:gd name="T25" fmla="*/ 130386373 h 103"/>
                <a:gd name="T26" fmla="*/ 98418075 w 176"/>
                <a:gd name="T27" fmla="*/ 130386373 h 103"/>
                <a:gd name="T28" fmla="*/ 120726087 w 176"/>
                <a:gd name="T29" fmla="*/ 112663543 h 103"/>
                <a:gd name="T30" fmla="*/ 148282909 w 176"/>
                <a:gd name="T31" fmla="*/ 116461935 h 103"/>
                <a:gd name="T32" fmla="*/ 164029373 w 176"/>
                <a:gd name="T33" fmla="*/ 107600520 h 103"/>
                <a:gd name="T34" fmla="*/ 175839767 w 176"/>
                <a:gd name="T35" fmla="*/ 107600520 h 103"/>
                <a:gd name="T36" fmla="*/ 191586195 w 176"/>
                <a:gd name="T37" fmla="*/ 73421724 h 103"/>
                <a:gd name="T38" fmla="*/ 221767422 w 176"/>
                <a:gd name="T39" fmla="*/ 37976064 h 103"/>
                <a:gd name="T40" fmla="*/ 230953411 w 176"/>
                <a:gd name="T41" fmla="*/ 37976064 h 103"/>
                <a:gd name="T42" fmla="*/ 228329006 w 176"/>
                <a:gd name="T43" fmla="*/ 30381521 h 103"/>
                <a:gd name="T44" fmla="*/ 211269803 w 176"/>
                <a:gd name="T45" fmla="*/ 6329906 h 1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6"/>
                <a:gd name="T70" fmla="*/ 0 h 103"/>
                <a:gd name="T71" fmla="*/ 176 w 176"/>
                <a:gd name="T72" fmla="*/ 103 h 1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6" h="103">
                  <a:moveTo>
                    <a:pt x="161" y="5"/>
                  </a:moveTo>
                  <a:lnTo>
                    <a:pt x="146" y="3"/>
                  </a:lnTo>
                  <a:lnTo>
                    <a:pt x="124" y="0"/>
                  </a:lnTo>
                  <a:lnTo>
                    <a:pt x="105" y="15"/>
                  </a:lnTo>
                  <a:lnTo>
                    <a:pt x="88" y="12"/>
                  </a:lnTo>
                  <a:lnTo>
                    <a:pt x="66" y="29"/>
                  </a:lnTo>
                  <a:lnTo>
                    <a:pt x="47" y="29"/>
                  </a:lnTo>
                  <a:lnTo>
                    <a:pt x="27" y="22"/>
                  </a:lnTo>
                  <a:lnTo>
                    <a:pt x="18" y="28"/>
                  </a:lnTo>
                  <a:lnTo>
                    <a:pt x="13" y="50"/>
                  </a:lnTo>
                  <a:lnTo>
                    <a:pt x="0" y="64"/>
                  </a:lnTo>
                  <a:lnTo>
                    <a:pt x="18" y="80"/>
                  </a:lnTo>
                  <a:lnTo>
                    <a:pt x="47" y="103"/>
                  </a:lnTo>
                  <a:lnTo>
                    <a:pt x="75" y="103"/>
                  </a:lnTo>
                  <a:lnTo>
                    <a:pt x="92" y="89"/>
                  </a:lnTo>
                  <a:lnTo>
                    <a:pt x="113" y="92"/>
                  </a:lnTo>
                  <a:lnTo>
                    <a:pt x="125" y="85"/>
                  </a:lnTo>
                  <a:lnTo>
                    <a:pt x="134" y="85"/>
                  </a:lnTo>
                  <a:lnTo>
                    <a:pt x="146" y="58"/>
                  </a:lnTo>
                  <a:lnTo>
                    <a:pt x="169" y="30"/>
                  </a:lnTo>
                  <a:lnTo>
                    <a:pt x="176" y="30"/>
                  </a:lnTo>
                  <a:lnTo>
                    <a:pt x="174" y="24"/>
                  </a:lnTo>
                  <a:lnTo>
                    <a:pt x="161" y="5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49" name="Freeform 87"/>
            <p:cNvSpPr>
              <a:spLocks/>
            </p:cNvSpPr>
            <p:nvPr/>
          </p:nvSpPr>
          <p:spPr bwMode="auto">
            <a:xfrm>
              <a:off x="3106" y="2243"/>
              <a:ext cx="41" cy="59"/>
            </a:xfrm>
            <a:custGeom>
              <a:avLst/>
              <a:gdLst>
                <a:gd name="T0" fmla="*/ 21683563 w 45"/>
                <a:gd name="T1" fmla="*/ 0 h 66"/>
                <a:gd name="T2" fmla="*/ 14908176 w 45"/>
                <a:gd name="T3" fmla="*/ 14057765 h 66"/>
                <a:gd name="T4" fmla="*/ 0 w 45"/>
                <a:gd name="T5" fmla="*/ 34506244 h 66"/>
                <a:gd name="T6" fmla="*/ 5421473 w 45"/>
                <a:gd name="T7" fmla="*/ 60066846 h 66"/>
                <a:gd name="T8" fmla="*/ 20328487 w 45"/>
                <a:gd name="T9" fmla="*/ 69013619 h 66"/>
                <a:gd name="T10" fmla="*/ 28460110 w 45"/>
                <a:gd name="T11" fmla="*/ 84349993 h 66"/>
                <a:gd name="T12" fmla="*/ 35236658 w 45"/>
                <a:gd name="T13" fmla="*/ 84349993 h 66"/>
                <a:gd name="T14" fmla="*/ 33881581 w 45"/>
                <a:gd name="T15" fmla="*/ 62622906 h 66"/>
                <a:gd name="T16" fmla="*/ 39303061 w 45"/>
                <a:gd name="T17" fmla="*/ 39618372 h 66"/>
                <a:gd name="T18" fmla="*/ 50144838 w 45"/>
                <a:gd name="T19" fmla="*/ 44730490 h 66"/>
                <a:gd name="T20" fmla="*/ 60986615 w 45"/>
                <a:gd name="T21" fmla="*/ 38340907 h 66"/>
                <a:gd name="T22" fmla="*/ 50144838 w 45"/>
                <a:gd name="T23" fmla="*/ 15336360 h 66"/>
                <a:gd name="T24" fmla="*/ 21683563 w 45"/>
                <a:gd name="T25" fmla="*/ 0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66"/>
                <a:gd name="T41" fmla="*/ 45 w 45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66">
                  <a:moveTo>
                    <a:pt x="16" y="0"/>
                  </a:moveTo>
                  <a:lnTo>
                    <a:pt x="11" y="11"/>
                  </a:lnTo>
                  <a:lnTo>
                    <a:pt x="0" y="27"/>
                  </a:lnTo>
                  <a:lnTo>
                    <a:pt x="4" y="47"/>
                  </a:lnTo>
                  <a:lnTo>
                    <a:pt x="15" y="54"/>
                  </a:lnTo>
                  <a:lnTo>
                    <a:pt x="21" y="66"/>
                  </a:lnTo>
                  <a:lnTo>
                    <a:pt x="26" y="66"/>
                  </a:lnTo>
                  <a:lnTo>
                    <a:pt x="25" y="49"/>
                  </a:lnTo>
                  <a:lnTo>
                    <a:pt x="29" y="31"/>
                  </a:lnTo>
                  <a:lnTo>
                    <a:pt x="37" y="35"/>
                  </a:lnTo>
                  <a:lnTo>
                    <a:pt x="45" y="30"/>
                  </a:lnTo>
                  <a:lnTo>
                    <a:pt x="37" y="1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047" y="2074"/>
              <a:ext cx="159" cy="91"/>
            </a:xfrm>
            <a:custGeom>
              <a:avLst/>
              <a:gdLst>
                <a:gd name="T0" fmla="*/ 211269803 w 176"/>
                <a:gd name="T1" fmla="*/ 6329906 h 103"/>
                <a:gd name="T2" fmla="*/ 191586195 w 176"/>
                <a:gd name="T3" fmla="*/ 3797268 h 103"/>
                <a:gd name="T4" fmla="*/ 162717744 w 176"/>
                <a:gd name="T5" fmla="*/ 0 h 103"/>
                <a:gd name="T6" fmla="*/ 137784145 w 176"/>
                <a:gd name="T7" fmla="*/ 18988594 h 103"/>
                <a:gd name="T8" fmla="*/ 115477278 w 176"/>
                <a:gd name="T9" fmla="*/ 15190198 h 103"/>
                <a:gd name="T10" fmla="*/ 86607681 w 176"/>
                <a:gd name="T11" fmla="*/ 36710299 h 103"/>
                <a:gd name="T12" fmla="*/ 61675246 w 176"/>
                <a:gd name="T13" fmla="*/ 36710299 h 103"/>
                <a:gd name="T14" fmla="*/ 35430045 w 176"/>
                <a:gd name="T15" fmla="*/ 27850009 h 103"/>
                <a:gd name="T16" fmla="*/ 23620797 w 176"/>
                <a:gd name="T17" fmla="*/ 35444544 h 103"/>
                <a:gd name="T18" fmla="*/ 17059208 w 176"/>
                <a:gd name="T19" fmla="*/ 63294553 h 103"/>
                <a:gd name="T20" fmla="*/ 0 w 176"/>
                <a:gd name="T21" fmla="*/ 81016275 h 103"/>
                <a:gd name="T22" fmla="*/ 23620797 w 176"/>
                <a:gd name="T23" fmla="*/ 101270617 h 103"/>
                <a:gd name="T24" fmla="*/ 61675246 w 176"/>
                <a:gd name="T25" fmla="*/ 130386373 h 103"/>
                <a:gd name="T26" fmla="*/ 98418075 w 176"/>
                <a:gd name="T27" fmla="*/ 130386373 h 103"/>
                <a:gd name="T28" fmla="*/ 120726087 w 176"/>
                <a:gd name="T29" fmla="*/ 112663543 h 103"/>
                <a:gd name="T30" fmla="*/ 148282909 w 176"/>
                <a:gd name="T31" fmla="*/ 116461935 h 103"/>
                <a:gd name="T32" fmla="*/ 164029373 w 176"/>
                <a:gd name="T33" fmla="*/ 107600520 h 103"/>
                <a:gd name="T34" fmla="*/ 175839767 w 176"/>
                <a:gd name="T35" fmla="*/ 107600520 h 103"/>
                <a:gd name="T36" fmla="*/ 191586195 w 176"/>
                <a:gd name="T37" fmla="*/ 73421724 h 103"/>
                <a:gd name="T38" fmla="*/ 221767422 w 176"/>
                <a:gd name="T39" fmla="*/ 37976064 h 103"/>
                <a:gd name="T40" fmla="*/ 230953411 w 176"/>
                <a:gd name="T41" fmla="*/ 37976064 h 103"/>
                <a:gd name="T42" fmla="*/ 228329006 w 176"/>
                <a:gd name="T43" fmla="*/ 30381521 h 103"/>
                <a:gd name="T44" fmla="*/ 211269803 w 176"/>
                <a:gd name="T45" fmla="*/ 6329906 h 1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6"/>
                <a:gd name="T70" fmla="*/ 0 h 103"/>
                <a:gd name="T71" fmla="*/ 176 w 176"/>
                <a:gd name="T72" fmla="*/ 103 h 1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6" h="103">
                  <a:moveTo>
                    <a:pt x="161" y="5"/>
                  </a:moveTo>
                  <a:lnTo>
                    <a:pt x="146" y="3"/>
                  </a:lnTo>
                  <a:lnTo>
                    <a:pt x="124" y="0"/>
                  </a:lnTo>
                  <a:lnTo>
                    <a:pt x="105" y="15"/>
                  </a:lnTo>
                  <a:lnTo>
                    <a:pt x="88" y="12"/>
                  </a:lnTo>
                  <a:lnTo>
                    <a:pt x="66" y="29"/>
                  </a:lnTo>
                  <a:lnTo>
                    <a:pt x="47" y="29"/>
                  </a:lnTo>
                  <a:lnTo>
                    <a:pt x="27" y="22"/>
                  </a:lnTo>
                  <a:lnTo>
                    <a:pt x="18" y="28"/>
                  </a:lnTo>
                  <a:lnTo>
                    <a:pt x="13" y="50"/>
                  </a:lnTo>
                  <a:lnTo>
                    <a:pt x="0" y="64"/>
                  </a:lnTo>
                  <a:lnTo>
                    <a:pt x="18" y="80"/>
                  </a:lnTo>
                  <a:lnTo>
                    <a:pt x="47" y="103"/>
                  </a:lnTo>
                  <a:lnTo>
                    <a:pt x="75" y="103"/>
                  </a:lnTo>
                  <a:lnTo>
                    <a:pt x="92" y="89"/>
                  </a:lnTo>
                  <a:lnTo>
                    <a:pt x="113" y="92"/>
                  </a:lnTo>
                  <a:lnTo>
                    <a:pt x="125" y="85"/>
                  </a:lnTo>
                  <a:lnTo>
                    <a:pt x="134" y="85"/>
                  </a:lnTo>
                  <a:lnTo>
                    <a:pt x="146" y="58"/>
                  </a:lnTo>
                  <a:lnTo>
                    <a:pt x="169" y="30"/>
                  </a:lnTo>
                  <a:lnTo>
                    <a:pt x="176" y="30"/>
                  </a:lnTo>
                  <a:lnTo>
                    <a:pt x="174" y="24"/>
                  </a:lnTo>
                  <a:lnTo>
                    <a:pt x="161" y="5"/>
                  </a:lnTo>
                  <a:close/>
                </a:path>
              </a:pathLst>
            </a:custGeom>
            <a:grpFill/>
            <a:ln w="8001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51" name="Freeform 112"/>
            <p:cNvSpPr>
              <a:spLocks/>
            </p:cNvSpPr>
            <p:nvPr/>
          </p:nvSpPr>
          <p:spPr bwMode="auto">
            <a:xfrm>
              <a:off x="2864" y="1713"/>
              <a:ext cx="97" cy="129"/>
            </a:xfrm>
            <a:custGeom>
              <a:avLst/>
              <a:gdLst>
                <a:gd name="T0" fmla="*/ 46983950 w 107"/>
                <a:gd name="T1" fmla="*/ 184351197 h 143"/>
                <a:gd name="T2" fmla="*/ 16965949 w 107"/>
                <a:gd name="T3" fmla="*/ 186966244 h 143"/>
                <a:gd name="T4" fmla="*/ 15661315 w 107"/>
                <a:gd name="T5" fmla="*/ 158201866 h 143"/>
                <a:gd name="T6" fmla="*/ 3915043 w 107"/>
                <a:gd name="T7" fmla="*/ 149049736 h 143"/>
                <a:gd name="T8" fmla="*/ 0 w 107"/>
                <a:gd name="T9" fmla="*/ 99366121 h 143"/>
                <a:gd name="T10" fmla="*/ 2610410 w 107"/>
                <a:gd name="T11" fmla="*/ 78446885 h 143"/>
                <a:gd name="T12" fmla="*/ 2610410 w 107"/>
                <a:gd name="T13" fmla="*/ 78446885 h 143"/>
                <a:gd name="T14" fmla="*/ 1304634 w 107"/>
                <a:gd name="T15" fmla="*/ 67987821 h 143"/>
                <a:gd name="T16" fmla="*/ 1304634 w 107"/>
                <a:gd name="T17" fmla="*/ 58835727 h 143"/>
                <a:gd name="T18" fmla="*/ 2610410 w 107"/>
                <a:gd name="T19" fmla="*/ 56220679 h 143"/>
                <a:gd name="T20" fmla="*/ 3915043 w 107"/>
                <a:gd name="T21" fmla="*/ 54913727 h 143"/>
                <a:gd name="T22" fmla="*/ 3915043 w 107"/>
                <a:gd name="T23" fmla="*/ 54913727 h 143"/>
                <a:gd name="T24" fmla="*/ 28712222 w 107"/>
                <a:gd name="T25" fmla="*/ 37916491 h 143"/>
                <a:gd name="T26" fmla="*/ 28712222 w 107"/>
                <a:gd name="T27" fmla="*/ 37916491 h 143"/>
                <a:gd name="T28" fmla="*/ 36543448 w 107"/>
                <a:gd name="T29" fmla="*/ 30071339 h 143"/>
                <a:gd name="T30" fmla="*/ 49594359 w 107"/>
                <a:gd name="T31" fmla="*/ 19612293 h 143"/>
                <a:gd name="T32" fmla="*/ 62645261 w 107"/>
                <a:gd name="T33" fmla="*/ 5230097 h 143"/>
                <a:gd name="T34" fmla="*/ 74390388 w 107"/>
                <a:gd name="T35" fmla="*/ 0 h 143"/>
                <a:gd name="T36" fmla="*/ 73085754 w 107"/>
                <a:gd name="T37" fmla="*/ 11767146 h 143"/>
                <a:gd name="T38" fmla="*/ 75696181 w 107"/>
                <a:gd name="T39" fmla="*/ 28764387 h 143"/>
                <a:gd name="T40" fmla="*/ 62645261 w 107"/>
                <a:gd name="T41" fmla="*/ 71909821 h 143"/>
                <a:gd name="T42" fmla="*/ 62645261 w 107"/>
                <a:gd name="T43" fmla="*/ 71909821 h 143"/>
                <a:gd name="T44" fmla="*/ 69170712 w 107"/>
                <a:gd name="T45" fmla="*/ 77139933 h 143"/>
                <a:gd name="T46" fmla="*/ 73085754 w 107"/>
                <a:gd name="T47" fmla="*/ 79754981 h 143"/>
                <a:gd name="T48" fmla="*/ 79611223 w 107"/>
                <a:gd name="T49" fmla="*/ 79754981 h 143"/>
                <a:gd name="T50" fmla="*/ 79611223 w 107"/>
                <a:gd name="T51" fmla="*/ 79754981 h 143"/>
                <a:gd name="T52" fmla="*/ 80915857 w 107"/>
                <a:gd name="T53" fmla="*/ 79754981 h 143"/>
                <a:gd name="T54" fmla="*/ 82221632 w 107"/>
                <a:gd name="T55" fmla="*/ 82370028 h 143"/>
                <a:gd name="T56" fmla="*/ 83526265 w 107"/>
                <a:gd name="T57" fmla="*/ 91522122 h 143"/>
                <a:gd name="T58" fmla="*/ 83526265 w 107"/>
                <a:gd name="T59" fmla="*/ 105904312 h 143"/>
                <a:gd name="T60" fmla="*/ 66560303 w 107"/>
                <a:gd name="T61" fmla="*/ 107211264 h 143"/>
                <a:gd name="T62" fmla="*/ 58730219 w 107"/>
                <a:gd name="T63" fmla="*/ 125515452 h 143"/>
                <a:gd name="T64" fmla="*/ 65255670 w 107"/>
                <a:gd name="T65" fmla="*/ 139897642 h 143"/>
                <a:gd name="T66" fmla="*/ 74390388 w 107"/>
                <a:gd name="T67" fmla="*/ 154279867 h 143"/>
                <a:gd name="T68" fmla="*/ 91357492 w 107"/>
                <a:gd name="T69" fmla="*/ 169969008 h 143"/>
                <a:gd name="T70" fmla="*/ 105713027 w 107"/>
                <a:gd name="T71" fmla="*/ 160816913 h 143"/>
                <a:gd name="T72" fmla="*/ 100493352 w 107"/>
                <a:gd name="T73" fmla="*/ 139897642 h 143"/>
                <a:gd name="T74" fmla="*/ 92662125 w 107"/>
                <a:gd name="T75" fmla="*/ 120286501 h 143"/>
                <a:gd name="T76" fmla="*/ 109629212 w 107"/>
                <a:gd name="T77" fmla="*/ 117671453 h 143"/>
                <a:gd name="T78" fmla="*/ 120069705 w 107"/>
                <a:gd name="T79" fmla="*/ 120286501 h 143"/>
                <a:gd name="T80" fmla="*/ 130510198 w 107"/>
                <a:gd name="T81" fmla="*/ 104596216 h 143"/>
                <a:gd name="T82" fmla="*/ 135731016 w 107"/>
                <a:gd name="T83" fmla="*/ 128130500 h 143"/>
                <a:gd name="T84" fmla="*/ 130510198 w 107"/>
                <a:gd name="T85" fmla="*/ 159509961 h 143"/>
                <a:gd name="T86" fmla="*/ 139646058 w 107"/>
                <a:gd name="T87" fmla="*/ 173892151 h 143"/>
                <a:gd name="T88" fmla="*/ 127899789 w 107"/>
                <a:gd name="T89" fmla="*/ 180429198 h 143"/>
                <a:gd name="T90" fmla="*/ 101797985 w 107"/>
                <a:gd name="T91" fmla="*/ 176506055 h 143"/>
                <a:gd name="T92" fmla="*/ 88747083 w 107"/>
                <a:gd name="T93" fmla="*/ 177814150 h 143"/>
                <a:gd name="T94" fmla="*/ 88747083 w 107"/>
                <a:gd name="T95" fmla="*/ 177814150 h 143"/>
                <a:gd name="T96" fmla="*/ 83526265 w 107"/>
                <a:gd name="T97" fmla="*/ 171277103 h 143"/>
                <a:gd name="T98" fmla="*/ 79611223 w 107"/>
                <a:gd name="T99" fmla="*/ 166047008 h 143"/>
                <a:gd name="T100" fmla="*/ 74390388 w 107"/>
                <a:gd name="T101" fmla="*/ 160816913 h 143"/>
                <a:gd name="T102" fmla="*/ 74390388 w 107"/>
                <a:gd name="T103" fmla="*/ 160816913 h 143"/>
                <a:gd name="T104" fmla="*/ 53509401 w 107"/>
                <a:gd name="T105" fmla="*/ 150357867 h 143"/>
                <a:gd name="T106" fmla="*/ 41763133 w 107"/>
                <a:gd name="T107" fmla="*/ 160816913 h 143"/>
                <a:gd name="T108" fmla="*/ 46983950 w 107"/>
                <a:gd name="T109" fmla="*/ 184351197 h 14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7"/>
                <a:gd name="T166" fmla="*/ 0 h 143"/>
                <a:gd name="T167" fmla="*/ 107 w 107"/>
                <a:gd name="T168" fmla="*/ 143 h 14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7" h="143">
                  <a:moveTo>
                    <a:pt x="36" y="141"/>
                  </a:moveTo>
                  <a:lnTo>
                    <a:pt x="13" y="143"/>
                  </a:lnTo>
                  <a:lnTo>
                    <a:pt x="12" y="121"/>
                  </a:lnTo>
                  <a:lnTo>
                    <a:pt x="3" y="114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1" y="52"/>
                  </a:lnTo>
                  <a:lnTo>
                    <a:pt x="1" y="45"/>
                  </a:lnTo>
                  <a:lnTo>
                    <a:pt x="2" y="43"/>
                  </a:lnTo>
                  <a:lnTo>
                    <a:pt x="3" y="42"/>
                  </a:lnTo>
                  <a:lnTo>
                    <a:pt x="22" y="29"/>
                  </a:lnTo>
                  <a:lnTo>
                    <a:pt x="28" y="23"/>
                  </a:lnTo>
                  <a:lnTo>
                    <a:pt x="38" y="15"/>
                  </a:lnTo>
                  <a:lnTo>
                    <a:pt x="48" y="4"/>
                  </a:lnTo>
                  <a:lnTo>
                    <a:pt x="57" y="0"/>
                  </a:lnTo>
                  <a:lnTo>
                    <a:pt x="56" y="9"/>
                  </a:lnTo>
                  <a:lnTo>
                    <a:pt x="58" y="22"/>
                  </a:lnTo>
                  <a:lnTo>
                    <a:pt x="48" y="55"/>
                  </a:lnTo>
                  <a:lnTo>
                    <a:pt x="53" y="59"/>
                  </a:lnTo>
                  <a:lnTo>
                    <a:pt x="56" y="61"/>
                  </a:lnTo>
                  <a:lnTo>
                    <a:pt x="61" y="61"/>
                  </a:lnTo>
                  <a:lnTo>
                    <a:pt x="62" y="61"/>
                  </a:lnTo>
                  <a:lnTo>
                    <a:pt x="63" y="63"/>
                  </a:lnTo>
                  <a:lnTo>
                    <a:pt x="64" y="70"/>
                  </a:lnTo>
                  <a:lnTo>
                    <a:pt x="64" y="81"/>
                  </a:lnTo>
                  <a:lnTo>
                    <a:pt x="51" y="82"/>
                  </a:lnTo>
                  <a:lnTo>
                    <a:pt x="45" y="96"/>
                  </a:lnTo>
                  <a:lnTo>
                    <a:pt x="50" y="107"/>
                  </a:lnTo>
                  <a:lnTo>
                    <a:pt x="57" y="118"/>
                  </a:lnTo>
                  <a:lnTo>
                    <a:pt x="70" y="130"/>
                  </a:lnTo>
                  <a:lnTo>
                    <a:pt x="81" y="123"/>
                  </a:lnTo>
                  <a:lnTo>
                    <a:pt x="77" y="107"/>
                  </a:lnTo>
                  <a:lnTo>
                    <a:pt x="71" y="92"/>
                  </a:lnTo>
                  <a:lnTo>
                    <a:pt x="84" y="90"/>
                  </a:lnTo>
                  <a:lnTo>
                    <a:pt x="92" y="92"/>
                  </a:lnTo>
                  <a:lnTo>
                    <a:pt x="100" y="80"/>
                  </a:lnTo>
                  <a:lnTo>
                    <a:pt x="104" y="98"/>
                  </a:lnTo>
                  <a:lnTo>
                    <a:pt x="100" y="122"/>
                  </a:lnTo>
                  <a:lnTo>
                    <a:pt x="107" y="133"/>
                  </a:lnTo>
                  <a:lnTo>
                    <a:pt x="98" y="138"/>
                  </a:lnTo>
                  <a:lnTo>
                    <a:pt x="78" y="135"/>
                  </a:lnTo>
                  <a:lnTo>
                    <a:pt x="68" y="136"/>
                  </a:lnTo>
                  <a:lnTo>
                    <a:pt x="64" y="131"/>
                  </a:lnTo>
                  <a:lnTo>
                    <a:pt x="61" y="127"/>
                  </a:lnTo>
                  <a:lnTo>
                    <a:pt x="57" y="123"/>
                  </a:lnTo>
                  <a:lnTo>
                    <a:pt x="41" y="115"/>
                  </a:lnTo>
                  <a:lnTo>
                    <a:pt x="32" y="123"/>
                  </a:lnTo>
                  <a:lnTo>
                    <a:pt x="36" y="141"/>
                  </a:lnTo>
                  <a:close/>
                </a:path>
              </a:pathLst>
            </a:custGeom>
            <a:solidFill>
              <a:schemeClr val="accent1"/>
            </a:solidFill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52" name="Freeform 120"/>
            <p:cNvSpPr>
              <a:spLocks/>
            </p:cNvSpPr>
            <p:nvPr/>
          </p:nvSpPr>
          <p:spPr bwMode="auto">
            <a:xfrm>
              <a:off x="3115" y="2151"/>
              <a:ext cx="96" cy="133"/>
            </a:xfrm>
            <a:custGeom>
              <a:avLst/>
              <a:gdLst>
                <a:gd name="T0" fmla="*/ 22186771 w 107"/>
                <a:gd name="T1" fmla="*/ 0 h 148"/>
                <a:gd name="T2" fmla="*/ 0 w 107"/>
                <a:gd name="T3" fmla="*/ 19391421 h 148"/>
                <a:gd name="T4" fmla="*/ 5220820 w 107"/>
                <a:gd name="T5" fmla="*/ 43953884 h 148"/>
                <a:gd name="T6" fmla="*/ 19576362 w 107"/>
                <a:gd name="T7" fmla="*/ 51710449 h 148"/>
                <a:gd name="T8" fmla="*/ 7830086 w 107"/>
                <a:gd name="T9" fmla="*/ 64638057 h 148"/>
                <a:gd name="T10" fmla="*/ 15661315 w 107"/>
                <a:gd name="T11" fmla="*/ 71101861 h 148"/>
                <a:gd name="T12" fmla="*/ 10440498 w 107"/>
                <a:gd name="T13" fmla="*/ 82736726 h 148"/>
                <a:gd name="T14" fmla="*/ 27407589 w 107"/>
                <a:gd name="T15" fmla="*/ 102127001 h 148"/>
                <a:gd name="T16" fmla="*/ 16965949 w 107"/>
                <a:gd name="T17" fmla="*/ 108590804 h 148"/>
                <a:gd name="T18" fmla="*/ 23491404 w 107"/>
                <a:gd name="T19" fmla="*/ 118932891 h 148"/>
                <a:gd name="T20" fmla="*/ 23491404 w 107"/>
                <a:gd name="T21" fmla="*/ 130567738 h 148"/>
                <a:gd name="T22" fmla="*/ 15661315 w 107"/>
                <a:gd name="T23" fmla="*/ 131860499 h 148"/>
                <a:gd name="T24" fmla="*/ 36543448 w 107"/>
                <a:gd name="T25" fmla="*/ 148666389 h 148"/>
                <a:gd name="T26" fmla="*/ 45678175 w 107"/>
                <a:gd name="T27" fmla="*/ 170643358 h 148"/>
                <a:gd name="T28" fmla="*/ 53509401 w 107"/>
                <a:gd name="T29" fmla="*/ 152544707 h 148"/>
                <a:gd name="T30" fmla="*/ 66560303 w 107"/>
                <a:gd name="T31" fmla="*/ 152544707 h 148"/>
                <a:gd name="T32" fmla="*/ 91357492 w 107"/>
                <a:gd name="T33" fmla="*/ 191327530 h 148"/>
                <a:gd name="T34" fmla="*/ 105713027 w 107"/>
                <a:gd name="T35" fmla="*/ 184863726 h 148"/>
                <a:gd name="T36" fmla="*/ 125289380 w 107"/>
                <a:gd name="T37" fmla="*/ 184863726 h 148"/>
                <a:gd name="T38" fmla="*/ 123984747 w 107"/>
                <a:gd name="T39" fmla="*/ 165472314 h 148"/>
                <a:gd name="T40" fmla="*/ 139646058 w 107"/>
                <a:gd name="T41" fmla="*/ 151251946 h 148"/>
                <a:gd name="T42" fmla="*/ 125289380 w 107"/>
                <a:gd name="T43" fmla="*/ 112469087 h 148"/>
                <a:gd name="T44" fmla="*/ 130510198 w 107"/>
                <a:gd name="T45" fmla="*/ 99541479 h 148"/>
                <a:gd name="T46" fmla="*/ 125289380 w 107"/>
                <a:gd name="T47" fmla="*/ 77565683 h 148"/>
                <a:gd name="T48" fmla="*/ 112238478 w 107"/>
                <a:gd name="T49" fmla="*/ 81443965 h 148"/>
                <a:gd name="T50" fmla="*/ 100493352 w 107"/>
                <a:gd name="T51" fmla="*/ 69809100 h 148"/>
                <a:gd name="T52" fmla="*/ 86136674 w 107"/>
                <a:gd name="T53" fmla="*/ 74980161 h 148"/>
                <a:gd name="T54" fmla="*/ 90051716 w 107"/>
                <a:gd name="T55" fmla="*/ 58174253 h 148"/>
                <a:gd name="T56" fmla="*/ 86136674 w 107"/>
                <a:gd name="T57" fmla="*/ 51710449 h 148"/>
                <a:gd name="T58" fmla="*/ 71781121 w 107"/>
                <a:gd name="T59" fmla="*/ 49124928 h 148"/>
                <a:gd name="T60" fmla="*/ 71781121 w 107"/>
                <a:gd name="T61" fmla="*/ 38782841 h 148"/>
                <a:gd name="T62" fmla="*/ 49594359 w 107"/>
                <a:gd name="T63" fmla="*/ 6463806 h 148"/>
                <a:gd name="T64" fmla="*/ 22186771 w 107"/>
                <a:gd name="T65" fmla="*/ 0 h 1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48"/>
                <a:gd name="T101" fmla="*/ 107 w 107"/>
                <a:gd name="T102" fmla="*/ 148 h 1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48">
                  <a:moveTo>
                    <a:pt x="17" y="0"/>
                  </a:moveTo>
                  <a:lnTo>
                    <a:pt x="0" y="15"/>
                  </a:lnTo>
                  <a:lnTo>
                    <a:pt x="4" y="34"/>
                  </a:lnTo>
                  <a:lnTo>
                    <a:pt x="15" y="40"/>
                  </a:lnTo>
                  <a:lnTo>
                    <a:pt x="6" y="50"/>
                  </a:lnTo>
                  <a:lnTo>
                    <a:pt x="12" y="55"/>
                  </a:lnTo>
                  <a:lnTo>
                    <a:pt x="8" y="64"/>
                  </a:lnTo>
                  <a:lnTo>
                    <a:pt x="21" y="79"/>
                  </a:lnTo>
                  <a:lnTo>
                    <a:pt x="13" y="84"/>
                  </a:lnTo>
                  <a:lnTo>
                    <a:pt x="18" y="92"/>
                  </a:lnTo>
                  <a:lnTo>
                    <a:pt x="18" y="101"/>
                  </a:lnTo>
                  <a:lnTo>
                    <a:pt x="12" y="102"/>
                  </a:lnTo>
                  <a:lnTo>
                    <a:pt x="28" y="115"/>
                  </a:lnTo>
                  <a:lnTo>
                    <a:pt x="35" y="132"/>
                  </a:lnTo>
                  <a:lnTo>
                    <a:pt x="41" y="118"/>
                  </a:lnTo>
                  <a:lnTo>
                    <a:pt x="51" y="118"/>
                  </a:lnTo>
                  <a:lnTo>
                    <a:pt x="70" y="148"/>
                  </a:lnTo>
                  <a:lnTo>
                    <a:pt x="81" y="143"/>
                  </a:lnTo>
                  <a:lnTo>
                    <a:pt x="96" y="143"/>
                  </a:lnTo>
                  <a:lnTo>
                    <a:pt x="95" y="128"/>
                  </a:lnTo>
                  <a:lnTo>
                    <a:pt x="107" y="117"/>
                  </a:lnTo>
                  <a:lnTo>
                    <a:pt x="96" y="87"/>
                  </a:lnTo>
                  <a:lnTo>
                    <a:pt x="100" y="77"/>
                  </a:lnTo>
                  <a:lnTo>
                    <a:pt x="96" y="60"/>
                  </a:lnTo>
                  <a:lnTo>
                    <a:pt x="86" y="63"/>
                  </a:lnTo>
                  <a:lnTo>
                    <a:pt x="77" y="54"/>
                  </a:lnTo>
                  <a:lnTo>
                    <a:pt x="66" y="58"/>
                  </a:lnTo>
                  <a:lnTo>
                    <a:pt x="69" y="45"/>
                  </a:lnTo>
                  <a:lnTo>
                    <a:pt x="66" y="40"/>
                  </a:lnTo>
                  <a:lnTo>
                    <a:pt x="55" y="38"/>
                  </a:lnTo>
                  <a:lnTo>
                    <a:pt x="55" y="30"/>
                  </a:lnTo>
                  <a:lnTo>
                    <a:pt x="38" y="5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7938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K Snapsho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6588125" y="1700213"/>
            <a:ext cx="2376488" cy="4105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80975" indent="-18097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i="1">
              <a:latin typeface="+mn-lt"/>
            </a:endParaRPr>
          </a:p>
        </p:txBody>
      </p:sp>
      <p:graphicFrame>
        <p:nvGraphicFramePr>
          <p:cNvPr id="4" name="Chart 477"/>
          <p:cNvGraphicFramePr>
            <a:graphicFrameLocks/>
          </p:cNvGraphicFramePr>
          <p:nvPr userDrawn="1"/>
        </p:nvGraphicFramePr>
        <p:xfrm>
          <a:off x="214282" y="1857368"/>
          <a:ext cx="3915030" cy="320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ktangel 4"/>
          <p:cNvSpPr/>
          <p:nvPr userDrawn="1"/>
        </p:nvSpPr>
        <p:spPr>
          <a:xfrm>
            <a:off x="468313" y="1285875"/>
            <a:ext cx="3429000" cy="371475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Rektangel 5"/>
          <p:cNvSpPr/>
          <p:nvPr userDrawn="1"/>
        </p:nvSpPr>
        <p:spPr>
          <a:xfrm>
            <a:off x="4500563" y="1285875"/>
            <a:ext cx="3429000" cy="371475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4714875" y="2000250"/>
            <a:ext cx="3071813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latin typeface="+mn-lt"/>
              </a:rPr>
              <a:t>GK er et mangfold av selvstendige og kunnskapsrike individer som deler følgende verdier: åpenhet, </a:t>
            </a:r>
            <a:r>
              <a:rPr lang="nb-NO" dirty="0" err="1">
                <a:latin typeface="+mn-lt"/>
              </a:rPr>
              <a:t>offensivitet</a:t>
            </a:r>
            <a:r>
              <a:rPr lang="nb-NO" dirty="0">
                <a:latin typeface="+mn-lt"/>
              </a:rPr>
              <a:t>, integritet og sans for humor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latin typeface="+mn-lt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468313" y="1285875"/>
            <a:ext cx="20002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latin typeface="+mn-lt"/>
              </a:rPr>
              <a:t>Bransjeorientert</a:t>
            </a:r>
          </a:p>
        </p:txBody>
      </p:sp>
      <p:sp>
        <p:nvSpPr>
          <p:cNvPr id="9" name="Rektangel 8"/>
          <p:cNvSpPr/>
          <p:nvPr userDrawn="1"/>
        </p:nvSpPr>
        <p:spPr>
          <a:xfrm>
            <a:off x="4500563" y="1285875"/>
            <a:ext cx="20002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latin typeface="+mn-lt"/>
              </a:rPr>
              <a:t>Verdidrevet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llehju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8"/>
          <p:cNvGrpSpPr>
            <a:grpSpLocks/>
          </p:cNvGrpSpPr>
          <p:nvPr userDrawn="1"/>
        </p:nvGrpSpPr>
        <p:grpSpPr bwMode="auto">
          <a:xfrm>
            <a:off x="1285875" y="1228725"/>
            <a:ext cx="4500563" cy="3771900"/>
            <a:chOff x="2071670" y="886354"/>
            <a:chExt cx="4500594" cy="3771636"/>
          </a:xfrm>
        </p:grpSpPr>
        <p:graphicFrame>
          <p:nvGraphicFramePr>
            <p:cNvPr id="5" name="Diagram 4"/>
            <p:cNvGraphicFramePr/>
            <p:nvPr/>
          </p:nvGraphicFramePr>
          <p:xfrm>
            <a:off x="2071670" y="886354"/>
            <a:ext cx="4500594" cy="37716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6" name="Picture 9" descr="GK_logo_grey"/>
            <p:cNvPicPr>
              <a:picLocks noChangeAspect="1" noChangeArrowheads="1"/>
            </p:cNvPicPr>
            <p:nvPr/>
          </p:nvPicPr>
          <p:blipFill>
            <a:blip r:embed="rId7" cstate="print">
              <a:lum bright="60000" contrast="-84000"/>
            </a:blip>
            <a:srcRect l="-1343" r="-577" b="1735"/>
            <a:stretch>
              <a:fillRect/>
            </a:stretch>
          </p:blipFill>
          <p:spPr bwMode="auto">
            <a:xfrm>
              <a:off x="3157470" y="1500178"/>
              <a:ext cx="2344989" cy="2259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26"/>
          <p:cNvSpPr txBox="1">
            <a:spLocks noChangeArrowheads="1"/>
          </p:cNvSpPr>
          <p:nvPr userDrawn="1"/>
        </p:nvSpPr>
        <p:spPr bwMode="auto">
          <a:xfrm>
            <a:off x="2214563" y="4572000"/>
            <a:ext cx="11525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nb-NO" sz="500" dirty="0">
                <a:latin typeface="+mn-lt"/>
              </a:rPr>
              <a:t>© Geelmuyden.Kiese 1999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3"/>
          <p:cNvSpPr>
            <a:spLocks noGrp="1"/>
          </p:cNvSpPr>
          <p:nvPr>
            <p:ph sz="half" idx="2"/>
          </p:nvPr>
        </p:nvSpPr>
        <p:spPr>
          <a:xfrm>
            <a:off x="6000760" y="1285864"/>
            <a:ext cx="2686040" cy="3714776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buFont typeface="Arial" pitchFamily="34" charset="0"/>
              <a:buChar char="•"/>
              <a:defRPr sz="2000" baseline="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</p:txBody>
      </p:sp>
      <p:sp>
        <p:nvSpPr>
          <p:cNvPr id="8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4B4F-3680-408D-9313-3C88ACC6ECFC}" type="datetimeFigureOut">
              <a:rPr lang="nb-NO"/>
              <a:pPr>
                <a:defRPr/>
              </a:pPr>
              <a:t>28.09.2011</a:t>
            </a:fld>
            <a:endParaRPr lang="nb-NO"/>
          </a:p>
        </p:txBody>
      </p:sp>
      <p:sp>
        <p:nvSpPr>
          <p:cNvPr id="9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idrivermod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556932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8313" y="1428740"/>
            <a:ext cx="1674796" cy="3714776"/>
          </a:xfrm>
          <a:ln w="28575">
            <a:solidFill>
              <a:schemeClr val="accent1"/>
            </a:solidFill>
          </a:ln>
        </p:spPr>
        <p:txBody>
          <a:bodyPr lIns="72000" tIns="72000" rIns="72000" bIns="72000" anchor="ctr">
            <a:normAutofit/>
          </a:bodyPr>
          <a:lstStyle>
            <a:lvl1pPr marL="0" indent="0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857236"/>
            <a:ext cx="1685908" cy="500066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13"/>
          </p:nvPr>
        </p:nvSpPr>
        <p:spPr>
          <a:xfrm>
            <a:off x="2428860" y="1428740"/>
            <a:ext cx="2143140" cy="571504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72000" tIns="72000" rIns="72000" bIns="72000" anchor="ctr">
            <a:normAutofit/>
          </a:bodyPr>
          <a:lstStyle>
            <a:lvl1pPr marL="0" indent="0"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innhold 3"/>
          <p:cNvSpPr>
            <a:spLocks noGrp="1"/>
          </p:cNvSpPr>
          <p:nvPr>
            <p:ph sz="half" idx="14"/>
          </p:nvPr>
        </p:nvSpPr>
        <p:spPr>
          <a:xfrm>
            <a:off x="2428860" y="2214558"/>
            <a:ext cx="2143140" cy="571504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72000" tIns="72000" rIns="72000" bIns="72000" anchor="ctr">
            <a:normAutofit/>
          </a:bodyPr>
          <a:lstStyle>
            <a:lvl1pPr marL="0" indent="0"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Plassholder for innhold 3"/>
          <p:cNvSpPr>
            <a:spLocks noGrp="1"/>
          </p:cNvSpPr>
          <p:nvPr>
            <p:ph sz="half" idx="15"/>
          </p:nvPr>
        </p:nvSpPr>
        <p:spPr>
          <a:xfrm>
            <a:off x="2428860" y="3000376"/>
            <a:ext cx="2143140" cy="571504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72000" tIns="72000" rIns="72000" bIns="72000" anchor="ctr">
            <a:normAutofit/>
          </a:bodyPr>
          <a:lstStyle>
            <a:lvl1pPr marL="0" indent="0"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innhold 3"/>
          <p:cNvSpPr>
            <a:spLocks noGrp="1"/>
          </p:cNvSpPr>
          <p:nvPr>
            <p:ph sz="half" idx="16"/>
          </p:nvPr>
        </p:nvSpPr>
        <p:spPr>
          <a:xfrm>
            <a:off x="2428860" y="3786194"/>
            <a:ext cx="2143140" cy="571504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72000" tIns="72000" rIns="72000" bIns="72000" anchor="ctr">
            <a:normAutofit/>
          </a:bodyPr>
          <a:lstStyle>
            <a:lvl1pPr marL="0" indent="0"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6" name="Plassholder for innhold 3"/>
          <p:cNvSpPr>
            <a:spLocks noGrp="1"/>
          </p:cNvSpPr>
          <p:nvPr>
            <p:ph sz="half" idx="17"/>
          </p:nvPr>
        </p:nvSpPr>
        <p:spPr>
          <a:xfrm>
            <a:off x="2428860" y="4572012"/>
            <a:ext cx="2143140" cy="571504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72000" tIns="72000" rIns="72000" bIns="72000" anchor="ctr">
            <a:normAutofit/>
          </a:bodyPr>
          <a:lstStyle>
            <a:lvl1pPr marL="0" indent="0"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tekst 2"/>
          <p:cNvSpPr>
            <a:spLocks noGrp="1"/>
          </p:cNvSpPr>
          <p:nvPr>
            <p:ph type="body" idx="18"/>
          </p:nvPr>
        </p:nvSpPr>
        <p:spPr>
          <a:xfrm>
            <a:off x="2428860" y="857236"/>
            <a:ext cx="2143140" cy="500066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3" name="Plassholder for tekst 2"/>
          <p:cNvSpPr>
            <a:spLocks noGrp="1"/>
          </p:cNvSpPr>
          <p:nvPr>
            <p:ph type="body" idx="24"/>
          </p:nvPr>
        </p:nvSpPr>
        <p:spPr>
          <a:xfrm>
            <a:off x="4786314" y="857236"/>
            <a:ext cx="1857388" cy="500066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36000" tIns="36000" rIns="36000" bIns="36000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4" name="Plassholder for innhold 3"/>
          <p:cNvSpPr>
            <a:spLocks noGrp="1"/>
          </p:cNvSpPr>
          <p:nvPr>
            <p:ph sz="half" idx="25"/>
          </p:nvPr>
        </p:nvSpPr>
        <p:spPr>
          <a:xfrm>
            <a:off x="4786314" y="1428740"/>
            <a:ext cx="1857388" cy="571504"/>
          </a:xfr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72000" tIns="72000" rIns="72000" bIns="72000">
            <a:noAutofit/>
          </a:bodyPr>
          <a:lstStyle>
            <a:lvl1pPr>
              <a:buFont typeface="Arial" pitchFamily="34" charset="0"/>
              <a:buChar char="•"/>
              <a:defRPr sz="1200"/>
            </a:lvl1pPr>
            <a:lvl2pPr>
              <a:buFont typeface="Arial" pitchFamily="34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19" name="Plassholder for innhold 3"/>
          <p:cNvSpPr>
            <a:spLocks noGrp="1"/>
          </p:cNvSpPr>
          <p:nvPr>
            <p:ph sz="half" idx="26"/>
          </p:nvPr>
        </p:nvSpPr>
        <p:spPr>
          <a:xfrm>
            <a:off x="4786314" y="2214558"/>
            <a:ext cx="1857388" cy="571504"/>
          </a:xfr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72000" tIns="72000" rIns="72000" bIns="72000">
            <a:noAutofit/>
          </a:bodyPr>
          <a:lstStyle>
            <a:lvl1pPr>
              <a:buFont typeface="Arial" pitchFamily="34" charset="0"/>
              <a:buChar char="•"/>
              <a:defRPr sz="1200"/>
            </a:lvl1pPr>
            <a:lvl2pPr>
              <a:buFont typeface="Arial" pitchFamily="34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20" name="Plassholder for innhold 3"/>
          <p:cNvSpPr>
            <a:spLocks noGrp="1"/>
          </p:cNvSpPr>
          <p:nvPr>
            <p:ph sz="half" idx="27"/>
          </p:nvPr>
        </p:nvSpPr>
        <p:spPr>
          <a:xfrm>
            <a:off x="4786314" y="3000376"/>
            <a:ext cx="1857388" cy="571504"/>
          </a:xfr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72000" tIns="72000" rIns="72000" bIns="72000">
            <a:noAutofit/>
          </a:bodyPr>
          <a:lstStyle>
            <a:lvl1pPr>
              <a:buFont typeface="Arial" pitchFamily="34" charset="0"/>
              <a:buChar char="•"/>
              <a:defRPr sz="1200"/>
            </a:lvl1pPr>
            <a:lvl2pPr>
              <a:buFont typeface="Arial" pitchFamily="34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21" name="Plassholder for innhold 3"/>
          <p:cNvSpPr>
            <a:spLocks noGrp="1"/>
          </p:cNvSpPr>
          <p:nvPr>
            <p:ph sz="half" idx="28"/>
          </p:nvPr>
        </p:nvSpPr>
        <p:spPr>
          <a:xfrm>
            <a:off x="4786314" y="3786194"/>
            <a:ext cx="1857388" cy="571504"/>
          </a:xfr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72000" tIns="72000" rIns="72000" bIns="72000">
            <a:noAutofit/>
          </a:bodyPr>
          <a:lstStyle>
            <a:lvl1pPr>
              <a:buFont typeface="Arial" pitchFamily="34" charset="0"/>
              <a:buChar char="•"/>
              <a:defRPr sz="1200"/>
            </a:lvl1pPr>
            <a:lvl2pPr>
              <a:buFont typeface="Arial" pitchFamily="34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22" name="Plassholder for innhold 3"/>
          <p:cNvSpPr>
            <a:spLocks noGrp="1"/>
          </p:cNvSpPr>
          <p:nvPr>
            <p:ph sz="half" idx="29"/>
          </p:nvPr>
        </p:nvSpPr>
        <p:spPr>
          <a:xfrm>
            <a:off x="4786314" y="4572012"/>
            <a:ext cx="1857388" cy="571504"/>
          </a:xfr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72000" tIns="72000" rIns="72000" bIns="72000">
            <a:noAutofit/>
          </a:bodyPr>
          <a:lstStyle>
            <a:lvl1pPr>
              <a:buFont typeface="Arial" pitchFamily="34" charset="0"/>
              <a:buChar char="•"/>
              <a:defRPr sz="1200"/>
            </a:lvl1pPr>
            <a:lvl2pPr>
              <a:buFont typeface="Arial" pitchFamily="34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25" name="Plassholder for innhold 3"/>
          <p:cNvSpPr>
            <a:spLocks noGrp="1"/>
          </p:cNvSpPr>
          <p:nvPr>
            <p:ph sz="half" idx="30"/>
          </p:nvPr>
        </p:nvSpPr>
        <p:spPr>
          <a:xfrm>
            <a:off x="6858016" y="1428740"/>
            <a:ext cx="1857388" cy="571504"/>
          </a:xfrm>
        </p:spPr>
        <p:txBody>
          <a:bodyPr lIns="72000" tIns="72000" rIns="72000" bIns="72000">
            <a:noAutofit/>
          </a:bodyPr>
          <a:lstStyle>
            <a:lvl1pPr>
              <a:buFont typeface="Arial" pitchFamily="34" charset="0"/>
              <a:buChar char="•"/>
              <a:defRPr sz="1200"/>
            </a:lvl1pPr>
            <a:lvl2pPr>
              <a:buFont typeface="Arial" pitchFamily="34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26" name="Plassholder for innhold 3"/>
          <p:cNvSpPr>
            <a:spLocks noGrp="1"/>
          </p:cNvSpPr>
          <p:nvPr>
            <p:ph sz="half" idx="31"/>
          </p:nvPr>
        </p:nvSpPr>
        <p:spPr>
          <a:xfrm>
            <a:off x="6858016" y="2214558"/>
            <a:ext cx="1857388" cy="571504"/>
          </a:xfrm>
        </p:spPr>
        <p:txBody>
          <a:bodyPr lIns="72000" tIns="72000" rIns="72000" bIns="72000">
            <a:noAutofit/>
          </a:bodyPr>
          <a:lstStyle>
            <a:lvl1pPr>
              <a:buFont typeface="Arial" pitchFamily="34" charset="0"/>
              <a:buChar char="•"/>
              <a:defRPr sz="1200"/>
            </a:lvl1pPr>
            <a:lvl2pPr>
              <a:buFont typeface="Arial" pitchFamily="34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27" name="Plassholder for innhold 3"/>
          <p:cNvSpPr>
            <a:spLocks noGrp="1"/>
          </p:cNvSpPr>
          <p:nvPr>
            <p:ph sz="half" idx="32"/>
          </p:nvPr>
        </p:nvSpPr>
        <p:spPr>
          <a:xfrm>
            <a:off x="6858016" y="3000376"/>
            <a:ext cx="1857388" cy="571504"/>
          </a:xfrm>
        </p:spPr>
        <p:txBody>
          <a:bodyPr lIns="72000" tIns="72000" rIns="72000" bIns="72000">
            <a:noAutofit/>
          </a:bodyPr>
          <a:lstStyle>
            <a:lvl1pPr>
              <a:buFont typeface="Arial" pitchFamily="34" charset="0"/>
              <a:buChar char="•"/>
              <a:defRPr sz="1200"/>
            </a:lvl1pPr>
            <a:lvl2pPr>
              <a:buFont typeface="Arial" pitchFamily="34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28" name="Plassholder for innhold 3"/>
          <p:cNvSpPr>
            <a:spLocks noGrp="1"/>
          </p:cNvSpPr>
          <p:nvPr>
            <p:ph sz="half" idx="33"/>
          </p:nvPr>
        </p:nvSpPr>
        <p:spPr>
          <a:xfrm>
            <a:off x="6858016" y="3786194"/>
            <a:ext cx="1857388" cy="571504"/>
          </a:xfrm>
        </p:spPr>
        <p:txBody>
          <a:bodyPr lIns="72000" tIns="72000" rIns="72000" bIns="72000">
            <a:noAutofit/>
          </a:bodyPr>
          <a:lstStyle>
            <a:lvl1pPr>
              <a:buFont typeface="Arial" pitchFamily="34" charset="0"/>
              <a:buChar char="•"/>
              <a:defRPr sz="1200"/>
            </a:lvl1pPr>
            <a:lvl2pPr>
              <a:buFont typeface="Arial" pitchFamily="34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29" name="Plassholder for innhold 3"/>
          <p:cNvSpPr>
            <a:spLocks noGrp="1"/>
          </p:cNvSpPr>
          <p:nvPr>
            <p:ph sz="half" idx="34"/>
          </p:nvPr>
        </p:nvSpPr>
        <p:spPr>
          <a:xfrm>
            <a:off x="6858016" y="4572012"/>
            <a:ext cx="1857388" cy="571504"/>
          </a:xfrm>
        </p:spPr>
        <p:txBody>
          <a:bodyPr lIns="72000" tIns="72000" rIns="72000" bIns="72000">
            <a:noAutofit/>
          </a:bodyPr>
          <a:lstStyle>
            <a:lvl1pPr>
              <a:buFont typeface="Arial" pitchFamily="34" charset="0"/>
              <a:buChar char="•"/>
              <a:defRPr sz="1200"/>
            </a:lvl1pPr>
            <a:lvl2pPr>
              <a:buFont typeface="Arial" pitchFamily="34" charset="0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30" name="Plassholder for tekst 2"/>
          <p:cNvSpPr>
            <a:spLocks noGrp="1"/>
          </p:cNvSpPr>
          <p:nvPr>
            <p:ph type="body" idx="35"/>
          </p:nvPr>
        </p:nvSpPr>
        <p:spPr>
          <a:xfrm>
            <a:off x="6858016" y="857236"/>
            <a:ext cx="1857388" cy="500066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1" name="Plassholder for dato 3"/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FDF0-C46E-423D-A358-15DADAC2B446}" type="datetimeFigureOut">
              <a:rPr lang="nb-NO"/>
              <a:pPr>
                <a:defRPr/>
              </a:pPr>
              <a:t>28.09.2011</a:t>
            </a:fld>
            <a:endParaRPr lang="nb-NO" dirty="0"/>
          </a:p>
        </p:txBody>
      </p:sp>
      <p:sp>
        <p:nvSpPr>
          <p:cNvPr id="32" name="Plassholder for bunntekst 4"/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tfly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lassholder for innhold 3"/>
          <p:cNvGraphicFramePr>
            <a:graphicFrameLocks/>
          </p:cNvGraphicFramePr>
          <p:nvPr userDrawn="1"/>
        </p:nvGraphicFramePr>
        <p:xfrm>
          <a:off x="468313" y="1214426"/>
          <a:ext cx="69723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47C26-C45D-433C-BC99-21DDD6A96185}" type="datetimeFigureOut">
              <a:rPr lang="nb-NO"/>
              <a:pPr>
                <a:defRPr/>
              </a:pPr>
              <a:t>28.09.2011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de-Hjerte-He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6000"/>
            <a:grayscl/>
          </a:blip>
          <a:srcRect/>
          <a:stretch>
            <a:fillRect/>
          </a:stretch>
        </p:blipFill>
        <p:spPr bwMode="auto">
          <a:xfrm>
            <a:off x="468313" y="1250950"/>
            <a:ext cx="68897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5"/>
          </p:nvPr>
        </p:nvSpPr>
        <p:spPr>
          <a:xfrm>
            <a:off x="6000760" y="2143120"/>
            <a:ext cx="2143140" cy="642942"/>
          </a:xfrm>
        </p:spPr>
        <p:txBody>
          <a:bodyPr>
            <a:noAutofit/>
          </a:bodyPr>
          <a:lstStyle>
            <a:lvl1pPr marL="0" indent="0">
              <a:defRPr sz="1800" b="1">
                <a:solidFill>
                  <a:schemeClr val="tx1"/>
                </a:solidFill>
              </a:defRPr>
            </a:lvl1pPr>
            <a:lvl2pPr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6"/>
          </p:nvPr>
        </p:nvSpPr>
        <p:spPr>
          <a:xfrm>
            <a:off x="4643438" y="1428740"/>
            <a:ext cx="2143140" cy="642942"/>
          </a:xfrm>
        </p:spPr>
        <p:txBody>
          <a:bodyPr>
            <a:noAutofit/>
          </a:bodyPr>
          <a:lstStyle>
            <a:lvl1pPr marL="0" indent="0">
              <a:defRPr sz="1800" b="1">
                <a:solidFill>
                  <a:schemeClr val="tx1"/>
                </a:solidFill>
              </a:defRPr>
            </a:lvl1pPr>
            <a:lvl2pPr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7"/>
          </p:nvPr>
        </p:nvSpPr>
        <p:spPr>
          <a:xfrm>
            <a:off x="2428860" y="1142988"/>
            <a:ext cx="2143140" cy="642942"/>
          </a:xfrm>
        </p:spPr>
        <p:txBody>
          <a:bodyPr>
            <a:noAutofit/>
          </a:bodyPr>
          <a:lstStyle>
            <a:lvl1pPr marL="0" indent="0">
              <a:defRPr sz="1800" b="1">
                <a:solidFill>
                  <a:schemeClr val="tx1"/>
                </a:solidFill>
              </a:defRPr>
            </a:lvl1pPr>
            <a:lvl2pPr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7F46F-1122-4E72-83BE-C50A1FD05DD9}" type="datetimeFigureOut">
              <a:rPr lang="nb-NO"/>
              <a:pPr>
                <a:defRPr/>
              </a:pPr>
              <a:t>28.09.2011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B81F2-9F06-4558-87A2-C12C42FE72E6}" type="datetimeFigureOut">
              <a:rPr lang="nb-NO"/>
              <a:pPr>
                <a:defRPr/>
              </a:pPr>
              <a:t>28.09.2011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, mørk bakgrunn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3857632"/>
            <a:ext cx="7772400" cy="949848"/>
          </a:xfrm>
        </p:spPr>
        <p:txBody>
          <a:bodyPr>
            <a:normAutofit/>
          </a:bodyPr>
          <a:lstStyle>
            <a:lvl1pPr algn="l">
              <a:defRPr sz="3200" b="1" cap="all" spc="3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13" y="2607476"/>
            <a:ext cx="7772400" cy="1250156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5B68D-B263-4648-80BA-7E81404746BE}" type="datetimeFigureOut">
              <a:rPr lang="nb-NO"/>
              <a:pPr>
                <a:defRPr/>
              </a:pPr>
              <a:t>28.09.2011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, lys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3857632"/>
            <a:ext cx="7772400" cy="949848"/>
          </a:xfrm>
        </p:spPr>
        <p:txBody>
          <a:bodyPr>
            <a:normAutofit/>
          </a:bodyPr>
          <a:lstStyle>
            <a:lvl1pPr algn="l">
              <a:defRPr sz="3200" b="1" cap="all" spc="3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13" y="2607476"/>
            <a:ext cx="7772400" cy="1250156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DB5E2-8086-41F5-85FF-AF66F5A17CC5}" type="datetimeFigureOut">
              <a:rPr lang="nb-NO"/>
              <a:pPr>
                <a:defRPr/>
              </a:pPr>
              <a:t>28.09.2011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overskrift med innholdsfortegnels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1393012"/>
            <a:ext cx="7772400" cy="964422"/>
          </a:xfrm>
        </p:spPr>
        <p:txBody>
          <a:bodyPr>
            <a:normAutofit/>
          </a:bodyPr>
          <a:lstStyle>
            <a:lvl1pPr algn="l">
              <a:defRPr sz="2800" b="1" cap="all" spc="3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13" y="642922"/>
            <a:ext cx="7772400" cy="750090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3143240" y="2357434"/>
            <a:ext cx="4286280" cy="274770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F4F6C-CAB3-41BB-8BBC-E6C19DED6756}" type="datetimeFigureOut">
              <a:rPr lang="nb-NO"/>
              <a:pPr>
                <a:defRPr/>
              </a:pPr>
              <a:t>28.09.2011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, lys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468313" y="714360"/>
            <a:ext cx="854721" cy="1938992"/>
          </a:xfrm>
          <a:prstGeom prst="rect">
            <a:avLst/>
          </a:prstGeom>
          <a:scene3d>
            <a:camera prst="orthographicFront">
              <a:rot lat="0" lon="0" rev="18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0" b="1" dirty="0">
                <a:latin typeface="+mn-lt"/>
              </a:rPr>
              <a:t>”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60452" y="1510187"/>
            <a:ext cx="3510410" cy="830997"/>
          </a:xfrm>
          <a:scene3d>
            <a:camera prst="orthographicFront">
              <a:rot lat="0" lon="0" rev="180000"/>
            </a:camera>
            <a:lightRig rig="threePt" dir="t"/>
          </a:scene3d>
        </p:spPr>
        <p:txBody>
          <a:bodyPr>
            <a:sp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468313" y="3571880"/>
            <a:ext cx="3389307" cy="500066"/>
          </a:xfrm>
        </p:spPr>
        <p:txBody>
          <a:bodyPr>
            <a:normAutofit/>
          </a:bodyPr>
          <a:lstStyle>
            <a:lvl1pPr marL="0" indent="0">
              <a:defRPr sz="1400">
                <a:solidFill>
                  <a:schemeClr val="tx1"/>
                </a:solidFill>
              </a:defRPr>
            </a:lvl1pPr>
            <a:lvl2pPr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78E3A-588D-4876-8A94-3A14EB6C3C3A}" type="datetimeFigureOut">
              <a:rPr lang="nb-NO"/>
              <a:pPr>
                <a:defRPr/>
              </a:pPr>
              <a:t>28.09.2011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, mørk bakgrunn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468313" y="714360"/>
            <a:ext cx="854721" cy="1938992"/>
          </a:xfrm>
          <a:prstGeom prst="rect">
            <a:avLst/>
          </a:prstGeom>
          <a:scene3d>
            <a:camera prst="orthographicFront">
              <a:rot lat="0" lon="0" rev="18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0" b="1" dirty="0">
                <a:solidFill>
                  <a:schemeClr val="bg1"/>
                </a:solidFill>
                <a:latin typeface="+mn-lt"/>
              </a:rPr>
              <a:t>”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60452" y="1510187"/>
            <a:ext cx="3510410" cy="738664"/>
          </a:xfrm>
          <a:scene3d>
            <a:camera prst="orthographicFront">
              <a:rot lat="0" lon="0" rev="180000"/>
            </a:camera>
            <a:lightRig rig="threePt" dir="t"/>
          </a:scene3d>
        </p:spPr>
        <p:txBody>
          <a:bodyPr>
            <a:sp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468313" y="3571880"/>
            <a:ext cx="3389307" cy="500066"/>
          </a:xfrm>
        </p:spPr>
        <p:txBody>
          <a:bodyPr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  <a:lvl2pPr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9DA8D-3B38-415B-8925-6DF76F368B22}" type="datetimeFigureOut">
              <a:rPr lang="nb-NO"/>
              <a:pPr>
                <a:defRPr/>
              </a:pPr>
              <a:t>28.09.2011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D956D-107B-47E7-8700-9E69CD688767}" type="datetimeFigureOut">
              <a:rPr lang="nb-NO"/>
              <a:pPr>
                <a:defRPr/>
              </a:pPr>
              <a:t>28.09.2011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lid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 userDrawn="1"/>
        </p:nvSpPr>
        <p:spPr>
          <a:xfrm>
            <a:off x="6072188" y="1428750"/>
            <a:ext cx="285750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spc="300" dirty="0">
                <a:solidFill>
                  <a:schemeClr val="bg1"/>
                </a:solidFill>
                <a:latin typeface="+mn-lt"/>
              </a:rPr>
              <a:t>GEELMUYDEN.KIESE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i="1" spc="300" dirty="0" err="1">
                <a:solidFill>
                  <a:schemeClr val="bg1"/>
                </a:solidFill>
                <a:latin typeface="+mn-lt"/>
              </a:rPr>
              <a:t>oslo</a:t>
            </a:r>
            <a:r>
              <a:rPr lang="nb-NO" sz="1000" i="1" spc="300" dirty="0">
                <a:solidFill>
                  <a:schemeClr val="bg1"/>
                </a:solidFill>
                <a:latin typeface="+mn-lt"/>
              </a:rPr>
              <a:t> </a:t>
            </a:r>
            <a:r>
              <a:rPr lang="nb-NO" sz="1000" i="1" spc="300" dirty="0" err="1">
                <a:solidFill>
                  <a:schemeClr val="bg1"/>
                </a:solidFill>
                <a:latin typeface="+mn-lt"/>
              </a:rPr>
              <a:t>københavn</a:t>
            </a:r>
            <a:r>
              <a:rPr lang="nb-NO" sz="1000" i="1" spc="300" dirty="0">
                <a:solidFill>
                  <a:schemeClr val="bg1"/>
                </a:solidFill>
                <a:latin typeface="+mn-lt"/>
              </a:rPr>
              <a:t> </a:t>
            </a:r>
            <a:r>
              <a:rPr lang="nb-NO" sz="1000" i="1" spc="300" dirty="0" err="1">
                <a:solidFill>
                  <a:schemeClr val="bg1"/>
                </a:solidFill>
                <a:latin typeface="+mn-lt"/>
              </a:rPr>
              <a:t>stockholm</a:t>
            </a:r>
            <a:endParaRPr lang="nb-NO" sz="1000" i="1" spc="300" dirty="0">
              <a:solidFill>
                <a:schemeClr val="bg1"/>
              </a:soli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dirty="0">
                <a:solidFill>
                  <a:schemeClr val="bg1"/>
                </a:solidFill>
                <a:latin typeface="+mn-lt"/>
                <a:hlinkClick r:id="rId3"/>
              </a:rPr>
              <a:t>www.geelmuyden-kiese.no</a:t>
            </a:r>
            <a:endParaRPr lang="nb-NO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1FF4-2650-4FF3-B1E8-D092B7A15CD9}" type="datetimeFigureOut">
              <a:rPr lang="nb-NO"/>
              <a:pPr>
                <a:defRPr/>
              </a:pPr>
              <a:t>28.09.2011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C4CF-E474-4214-A4F4-FBFC165426BE}" type="datetimeFigureOut">
              <a:rPr lang="nb-NO"/>
              <a:pPr>
                <a:defRPr/>
              </a:pPr>
              <a:t>28.09.2011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254000"/>
            <a:ext cx="2133600" cy="3968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8B69D4-53F6-4A63-99BE-023F1F21EA0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, stor 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B6DE2-BCEF-4DB3-837C-90AFD4F43B22}" type="datetimeFigureOut">
              <a:rPr lang="nb-NO"/>
              <a:pPr>
                <a:defRPr/>
              </a:pPr>
              <a:t>28.09.2011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85864"/>
            <a:ext cx="4038600" cy="371477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85864"/>
            <a:ext cx="4038600" cy="371477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5DF64-048B-4232-8322-20577ED5F10A}" type="datetimeFigureOut">
              <a:rPr lang="nb-NO"/>
              <a:pPr>
                <a:defRPr/>
              </a:pPr>
              <a:t>28.09.2011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79260"/>
            <a:ext cx="4040188" cy="720983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43120"/>
            <a:ext cx="4040188" cy="296201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720983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7" y="2143120"/>
            <a:ext cx="4041775" cy="296201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E0489-7E0F-4789-AD17-CEF22F12E2CF}" type="datetimeFigureOut">
              <a:rPr lang="nb-NO"/>
              <a:pPr>
                <a:defRPr/>
              </a:pPr>
              <a:t>28.09.2011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dringsmå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57302"/>
            <a:ext cx="6972320" cy="2214579"/>
          </a:xfrm>
          <a:solidFill>
            <a:schemeClr val="bg2"/>
          </a:solidFill>
          <a:ln>
            <a:noFill/>
          </a:ln>
        </p:spPr>
        <p:txBody>
          <a:bodyPr lIns="72000" tIns="72000" rIns="72000" bIns="72000"/>
          <a:lstStyle>
            <a:lvl1pPr>
              <a:defRPr sz="2400"/>
            </a:lvl1pPr>
            <a:lvl2pPr>
              <a:defRPr sz="2400" baseline="0"/>
            </a:lvl2pPr>
            <a:lvl3pPr>
              <a:defRPr baseline="0"/>
            </a:lvl3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1E27-B6B5-4B6D-AEEE-79FF8A63364C}" type="datetimeFigureOut">
              <a:rPr lang="nb-NO"/>
              <a:pPr>
                <a:defRPr/>
              </a:pPr>
              <a:t>28.09.2011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ovedutfordr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-457200"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87425" indent="-457200">
              <a:buFont typeface="+mj-lt"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11E7E-DD1E-4610-B66C-2A05799BE0A1}" type="datetimeFigureOut">
              <a:rPr lang="nb-NO"/>
              <a:pPr>
                <a:defRPr/>
              </a:pPr>
              <a:t>28.09.2011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ivalg og HU-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3"/>
          <p:cNvSpPr>
            <a:spLocks noGrp="1"/>
          </p:cNvSpPr>
          <p:nvPr>
            <p:ph type="body" sz="half" idx="12"/>
          </p:nvPr>
        </p:nvSpPr>
        <p:spPr>
          <a:xfrm>
            <a:off x="457202" y="1195918"/>
            <a:ext cx="3008313" cy="3909219"/>
          </a:xfrm>
          <a:solidFill>
            <a:schemeClr val="bg2"/>
          </a:solidFill>
        </p:spPr>
        <p:txBody>
          <a:bodyPr lIns="72000" tIns="72000" rIns="72000" bIns="72000">
            <a:normAutofit/>
          </a:bodyPr>
          <a:lstStyle>
            <a:lvl1pPr marL="342900" indent="-342900">
              <a:buFont typeface="+mj-lt"/>
              <a:buAutoNum type="arabicPeriod"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571868" y="1214426"/>
            <a:ext cx="5114932" cy="38576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EDF8E-186D-4B36-B0C6-9B9CB0416A06}" type="datetimeFigureOut">
              <a:rPr lang="nb-NO"/>
              <a:pPr>
                <a:defRPr/>
              </a:pPr>
              <a:t>28.09.2011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eivalg og tilt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  <a:solidFill>
            <a:schemeClr val="bg2">
              <a:lumMod val="90000"/>
            </a:schemeClr>
          </a:solidFill>
        </p:spPr>
        <p:txBody>
          <a:bodyPr lIns="72000" tIns="72000" rIns="72000" bIns="72000"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  <a:solidFill>
            <a:schemeClr val="bg2"/>
          </a:solidFill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257A2-9BB5-4441-B1C6-34B0C669040A}" type="datetimeFigureOut">
              <a:rPr lang="nb-NO"/>
              <a:pPr>
                <a:defRPr/>
              </a:pPr>
              <a:t>28.09.2011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5286375"/>
            <a:ext cx="9144000" cy="4286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  <a:br>
              <a:rPr lang="nb-NO" smtClean="0"/>
            </a:br>
            <a:endParaRPr lang="nb-NO" smtClean="0"/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69723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5429250"/>
            <a:ext cx="21336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4A605B-7294-481B-BEC5-76EC7FE48A2F}" type="datetimeFigureOut">
              <a:rPr lang="nb-NO"/>
              <a:pPr>
                <a:defRPr/>
              </a:pPr>
              <a:t>28.09.2011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5429250"/>
            <a:ext cx="28956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pic>
        <p:nvPicPr>
          <p:cNvPr id="1031" name="Bilde 7" descr="gk_white_transp.gif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072313" y="5357813"/>
            <a:ext cx="1785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GK_logo_grey"/>
          <p:cNvPicPr>
            <a:picLocks noChangeAspect="1" noChangeArrowheads="1"/>
          </p:cNvPicPr>
          <p:nvPr/>
        </p:nvPicPr>
        <p:blipFill>
          <a:blip r:embed="rId32" cstate="print">
            <a:lum bright="-40000" contrast="-84000"/>
          </a:blip>
          <a:srcRect r="-1097"/>
          <a:stretch>
            <a:fillRect/>
          </a:stretch>
        </p:blipFill>
        <p:spPr bwMode="auto">
          <a:xfrm>
            <a:off x="0" y="5348288"/>
            <a:ext cx="157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17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18" r:id="rId25"/>
    <p:sldLayoutId id="2147483734" r:id="rId26"/>
    <p:sldLayoutId id="2147483719" r:id="rId27"/>
    <p:sldLayoutId id="2147483720" r:id="rId28"/>
    <p:sldLayoutId id="2147483735" r:id="rId29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184150" indent="-1841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357188" indent="-182563" algn="l" rtl="0" fontAlgn="base">
        <a:spcBef>
          <a:spcPct val="20000"/>
        </a:spcBef>
        <a:spcAft>
          <a:spcPct val="0"/>
        </a:spcAft>
        <a:buFont typeface="Calibri" pitchFamily="34" charset="0"/>
        <a:buChar char="–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539750" indent="-182563" algn="l" defTabSz="804863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712788" indent="-184150" algn="l" rtl="0" fontAlgn="base">
        <a:spcBef>
          <a:spcPct val="20000"/>
        </a:spcBef>
        <a:spcAft>
          <a:spcPct val="0"/>
        </a:spcAft>
        <a:buFont typeface="Calibri" pitchFamily="34" charset="0"/>
        <a:buChar char="–"/>
        <a:defRPr sz="16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-1"/>
            <a:ext cx="9324528" cy="528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tel 4"/>
          <p:cNvSpPr txBox="1">
            <a:spLocks/>
          </p:cNvSpPr>
          <p:nvPr/>
        </p:nvSpPr>
        <p:spPr bwMode="auto">
          <a:xfrm>
            <a:off x="-180528" y="337220"/>
            <a:ext cx="9324528" cy="952500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Skaff oss et Åpenhetstilsyn!</a:t>
            </a:r>
            <a:endParaRPr kumimoji="0" lang="nb-NO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3563888" y="429766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1" dirty="0" smtClean="0">
                <a:latin typeface="+mn-lt"/>
              </a:rPr>
              <a:t>Hans Geelmuyden</a:t>
            </a:r>
          </a:p>
          <a:p>
            <a:pPr algn="r"/>
            <a:r>
              <a:rPr lang="nb-NO" sz="2000" b="1" dirty="0" smtClean="0">
                <a:latin typeface="+mn-lt"/>
              </a:rPr>
              <a:t>Åpenhetstinget, 28.09.2011</a:t>
            </a:r>
            <a:endParaRPr lang="nb-NO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 txBox="1">
            <a:spLocks/>
          </p:cNvSpPr>
          <p:nvPr/>
        </p:nvSpPr>
        <p:spPr>
          <a:xfrm>
            <a:off x="4572000" y="577247"/>
            <a:ext cx="4320480" cy="7937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tel 4"/>
          <p:cNvSpPr>
            <a:spLocks noGrp="1"/>
          </p:cNvSpPr>
          <p:nvPr>
            <p:ph type="title"/>
          </p:nvPr>
        </p:nvSpPr>
        <p:spPr>
          <a:xfrm>
            <a:off x="4355976" y="193204"/>
            <a:ext cx="4788024" cy="952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Åpenhet?</a:t>
            </a:r>
            <a:endParaRPr lang="nb-NO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62625"/>
            <a:ext cx="5760640" cy="45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1133028" y="1510187"/>
            <a:ext cx="3510410" cy="36933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nb-NO" b="1" dirty="0" smtClean="0"/>
              <a:t>Etter en samlet vurdering…</a:t>
            </a:r>
            <a:endParaRPr lang="nb-NO" dirty="0"/>
          </a:p>
        </p:txBody>
      </p:sp>
      <p:sp>
        <p:nvSpPr>
          <p:cNvPr id="7" name="Plassholder for innhold 3"/>
          <p:cNvSpPr txBox="1">
            <a:spLocks/>
          </p:cNvSpPr>
          <p:nvPr/>
        </p:nvSpPr>
        <p:spPr>
          <a:xfrm>
            <a:off x="1142976" y="2345292"/>
            <a:ext cx="3510410" cy="369332"/>
          </a:xfrm>
          <a:prstGeom prst="rect">
            <a:avLst/>
          </a:prstGeom>
          <a:scene3d>
            <a:camera prst="orthographicFront">
              <a:rot lat="0" lon="0" rev="180000"/>
            </a:camera>
            <a:lightRig rig="threePt" dir="t"/>
          </a:scene3d>
        </p:spPr>
        <p:txBody>
          <a:bodyPr lIns="0" tIns="0" rIns="0" bIns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nb-NO" sz="2400" b="1" dirty="0">
                <a:latin typeface="+mn-lt"/>
              </a:rPr>
              <a:t>Denne saken trenger </a:t>
            </a:r>
            <a:r>
              <a:rPr lang="nb-NO" sz="2400" b="1" dirty="0" smtClean="0">
                <a:latin typeface="+mn-lt"/>
              </a:rPr>
              <a:t>ro!</a:t>
            </a:r>
            <a:endParaRPr lang="nb-NO" sz="2400" dirty="0">
              <a:latin typeface="+mn-lt"/>
            </a:endParaRPr>
          </a:p>
        </p:txBody>
      </p:sp>
      <p:sp>
        <p:nvSpPr>
          <p:cNvPr id="9" name="Plassholder for innhold 3"/>
          <p:cNvSpPr txBox="1">
            <a:spLocks/>
          </p:cNvSpPr>
          <p:nvPr/>
        </p:nvSpPr>
        <p:spPr>
          <a:xfrm>
            <a:off x="1133028" y="3214690"/>
            <a:ext cx="3510410" cy="369332"/>
          </a:xfrm>
          <a:prstGeom prst="rect">
            <a:avLst/>
          </a:prstGeom>
          <a:scene3d>
            <a:camera prst="orthographicFront">
              <a:rot lat="0" lon="0" rev="180000"/>
            </a:camera>
            <a:lightRig rig="threePt" dir="t"/>
          </a:scene3d>
        </p:spPr>
        <p:txBody>
          <a:bodyPr lIns="0" tIns="0" rIns="0" bIns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nb-NO" sz="2400" b="1" dirty="0">
                <a:latin typeface="+mn-lt"/>
              </a:rPr>
              <a:t>Saken skal </a:t>
            </a:r>
            <a:r>
              <a:rPr lang="nb-NO" sz="2400" b="1" dirty="0" smtClean="0">
                <a:latin typeface="+mn-lt"/>
              </a:rPr>
              <a:t>evalueres.</a:t>
            </a:r>
            <a:endParaRPr lang="nb-NO" sz="2400" dirty="0">
              <a:latin typeface="+mn-lt"/>
            </a:endParaRPr>
          </a:p>
        </p:txBody>
      </p:sp>
      <p:sp>
        <p:nvSpPr>
          <p:cNvPr id="8" name="Tittel 4"/>
          <p:cNvSpPr txBox="1">
            <a:spLocks/>
          </p:cNvSpPr>
          <p:nvPr/>
        </p:nvSpPr>
        <p:spPr>
          <a:xfrm>
            <a:off x="4355976" y="121196"/>
            <a:ext cx="4788024" cy="952500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…ELLER</a:t>
            </a:r>
            <a:r>
              <a:rPr kumimoji="0" lang="nb-NO" sz="28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MAKTSPROG?</a:t>
            </a: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89348"/>
            <a:ext cx="3132856" cy="244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843808" y="193204"/>
            <a:ext cx="6300192" cy="10081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bg1"/>
                </a:solidFill>
              </a:rPr>
              <a:t>Norske medier kom på banen, men det tok tid…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9308"/>
            <a:ext cx="5091416" cy="421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936" y="1417340"/>
            <a:ext cx="3941064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73324"/>
            <a:ext cx="6021833" cy="341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467544" y="193204"/>
            <a:ext cx="8136904" cy="10288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Pressen ga oss den røde, lille gummibåten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403648" y="4729708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NRK Dagsrevyen, 09.august (sivilt opptak)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530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0" y="4297660"/>
            <a:ext cx="5976664" cy="10081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Sitter dere båt med makten, eller er dere på lag med den svake part?</a:t>
            </a:r>
            <a:endParaRPr lang="nb-NO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1160452" y="1510187"/>
            <a:ext cx="3510410" cy="2154436"/>
          </a:xfrm>
        </p:spPr>
        <p:txBody>
          <a:bodyPr/>
          <a:lstStyle/>
          <a:p>
            <a:r>
              <a:rPr lang="nb-NO" sz="2800" dirty="0" smtClean="0"/>
              <a:t>Noe av problemet er oss i pressen. Vi er ofte for overfladiske, og godtar den vedtatte sannheten</a:t>
            </a:r>
            <a:endParaRPr lang="nb-NO" sz="2800" dirty="0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13"/>
          </p:nvPr>
        </p:nvSpPr>
        <p:spPr>
          <a:xfrm>
            <a:off x="1000100" y="4286260"/>
            <a:ext cx="3389307" cy="500066"/>
          </a:xfrm>
        </p:spPr>
        <p:txBody>
          <a:bodyPr/>
          <a:lstStyle/>
          <a:p>
            <a:r>
              <a:rPr lang="nb-NO" dirty="0" smtClean="0"/>
              <a:t>Hanne Skartveit</a:t>
            </a:r>
          </a:p>
        </p:txBody>
      </p:sp>
      <p:grpSp>
        <p:nvGrpSpPr>
          <p:cNvPr id="3" name="Gruppe 10"/>
          <p:cNvGrpSpPr/>
          <p:nvPr/>
        </p:nvGrpSpPr>
        <p:grpSpPr>
          <a:xfrm>
            <a:off x="4857752" y="1000112"/>
            <a:ext cx="4082770" cy="3000396"/>
            <a:chOff x="4786314" y="1142988"/>
            <a:chExt cx="4154208" cy="3143272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6314" y="1142988"/>
              <a:ext cx="2100265" cy="3103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9586" y="1142988"/>
              <a:ext cx="2130936" cy="314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kstSylinder 8"/>
          <p:cNvSpPr txBox="1"/>
          <p:nvPr/>
        </p:nvSpPr>
        <p:spPr>
          <a:xfrm>
            <a:off x="0" y="528639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 smtClean="0">
                <a:solidFill>
                  <a:schemeClr val="bg1"/>
                </a:solidFill>
              </a:rPr>
              <a:t>VG 13. oktober 2009</a:t>
            </a:r>
            <a:endParaRPr lang="nb-NO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nb-NO" dirty="0" smtClean="0"/>
          </a:p>
          <a:p>
            <a:pPr fontAlgn="auto"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29699" name="Plassholder for innhold 5"/>
          <p:cNvSpPr>
            <a:spLocks noGrp="1"/>
          </p:cNvSpPr>
          <p:nvPr>
            <p:ph sz="half" idx="13"/>
          </p:nvPr>
        </p:nvSpPr>
        <p:spPr>
          <a:xfrm rot="21402562">
            <a:off x="1143000" y="1381125"/>
            <a:ext cx="3389313" cy="2571750"/>
          </a:xfrm>
        </p:spPr>
        <p:txBody>
          <a:bodyPr/>
          <a:lstStyle/>
          <a:p>
            <a:r>
              <a:rPr lang="nb-NO" sz="3200" smtClean="0"/>
              <a:t>Tre av fire av dem som stemmer, er avhengig av en raus og betalingsvillig stat</a:t>
            </a:r>
          </a:p>
        </p:txBody>
      </p:sp>
      <p:grpSp>
        <p:nvGrpSpPr>
          <p:cNvPr id="2" name="Gruppe 16"/>
          <p:cNvGrpSpPr>
            <a:grpSpLocks/>
          </p:cNvGrpSpPr>
          <p:nvPr/>
        </p:nvGrpSpPr>
        <p:grpSpPr bwMode="auto">
          <a:xfrm>
            <a:off x="2782888" y="857250"/>
            <a:ext cx="5646737" cy="4219575"/>
            <a:chOff x="2925483" y="857236"/>
            <a:chExt cx="5647045" cy="4219599"/>
          </a:xfrm>
        </p:grpSpPr>
        <p:pic>
          <p:nvPicPr>
            <p:cNvPr id="2970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04445" y="857236"/>
              <a:ext cx="3168083" cy="4000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ktangel 6"/>
            <p:cNvSpPr/>
            <p:nvPr/>
          </p:nvSpPr>
          <p:spPr>
            <a:xfrm>
              <a:off x="7286583" y="3214687"/>
              <a:ext cx="1214504" cy="3571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cxnSp>
          <p:nvCxnSpPr>
            <p:cNvPr id="9" name="Rett linje 8"/>
            <p:cNvCxnSpPr/>
            <p:nvPr/>
          </p:nvCxnSpPr>
          <p:spPr>
            <a:xfrm rot="10800000" flipV="1">
              <a:off x="2928658" y="3571876"/>
              <a:ext cx="4357925" cy="15001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linje 10"/>
            <p:cNvCxnSpPr/>
            <p:nvPr/>
          </p:nvCxnSpPr>
          <p:spPr>
            <a:xfrm rot="10800000" flipV="1">
              <a:off x="3000099" y="3214687"/>
              <a:ext cx="4286484" cy="10001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Rett linje 12"/>
            <p:cNvCxnSpPr/>
            <p:nvPr/>
          </p:nvCxnSpPr>
          <p:spPr>
            <a:xfrm rot="10800000" flipV="1">
              <a:off x="6429286" y="3571876"/>
              <a:ext cx="2071801" cy="15001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/>
            <p:cNvCxnSpPr/>
            <p:nvPr/>
          </p:nvCxnSpPr>
          <p:spPr>
            <a:xfrm rot="10800000" flipV="1">
              <a:off x="6429286" y="3214687"/>
              <a:ext cx="2071801" cy="10715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5483" y="4214818"/>
              <a:ext cx="3489515" cy="8620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9702" name="TekstSylinder 13"/>
          <p:cNvSpPr txBox="1">
            <a:spLocks noChangeArrowheads="1"/>
          </p:cNvSpPr>
          <p:nvPr/>
        </p:nvSpPr>
        <p:spPr bwMode="auto">
          <a:xfrm>
            <a:off x="1000125" y="4000500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latin typeface="Calibri" pitchFamily="34" charset="0"/>
              </a:rPr>
              <a:t>Trygve Hegnar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0" y="528639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 smtClean="0">
                <a:solidFill>
                  <a:schemeClr val="bg1"/>
                </a:solidFill>
              </a:rPr>
              <a:t>Finansavisen 9. oktober 2009</a:t>
            </a:r>
            <a:endParaRPr lang="nb-NO" sz="1600" dirty="0">
              <a:solidFill>
                <a:schemeClr val="bg1"/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2843808" y="193204"/>
            <a:ext cx="6300192" cy="10081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 smtClean="0">
                <a:solidFill>
                  <a:schemeClr val="bg1"/>
                </a:solidFill>
              </a:rPr>
              <a:t>…OG FOR SERVILE?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571472" y="642922"/>
            <a:ext cx="3071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dirty="0" smtClean="0">
                <a:solidFill>
                  <a:schemeClr val="bg1"/>
                </a:solidFill>
              </a:rPr>
              <a:t>Takk for meg!</a:t>
            </a:r>
            <a:endParaRPr lang="nb-NO" sz="6000" dirty="0">
              <a:solidFill>
                <a:schemeClr val="bg1"/>
              </a:solidFill>
            </a:endParaRPr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1714480" y="4286260"/>
            <a:ext cx="6357982" cy="952500"/>
          </a:xfrm>
        </p:spPr>
        <p:txBody>
          <a:bodyPr/>
          <a:lstStyle/>
          <a:p>
            <a:r>
              <a:rPr lang="nb-NO" sz="7200" dirty="0" smtClean="0"/>
              <a:t>Takk for meg!</a:t>
            </a:r>
            <a:endParaRPr lang="nb-NO" sz="72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00046"/>
            <a:ext cx="3618217" cy="350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0" y="1104075"/>
            <a:ext cx="6518870" cy="392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7452320" y="458569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CNN, 28.Juli </a:t>
            </a: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0" y="121196"/>
            <a:ext cx="9252520" cy="10081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Utenlandsk presse var ikke imponert over norske medier</a:t>
            </a:r>
            <a:endParaRPr lang="nb-NO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5781"/>
          <a:stretch>
            <a:fillRect/>
          </a:stretch>
        </p:blipFill>
        <p:spPr bwMode="auto">
          <a:xfrm>
            <a:off x="2546007" y="841276"/>
            <a:ext cx="4402257" cy="480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7798279" y="2137420"/>
            <a:ext cx="230105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4"/>
          <p:cNvSpPr txBox="1">
            <a:spLocks/>
          </p:cNvSpPr>
          <p:nvPr/>
        </p:nvSpPr>
        <p:spPr bwMode="auto">
          <a:xfrm>
            <a:off x="0" y="0"/>
            <a:ext cx="9144000" cy="625252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Husker dere denne?</a:t>
            </a:r>
            <a:endParaRPr kumimoji="0" lang="nb-NO" sz="24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oslopuls.aftenposten.no/multimedia/archive/00024/Lady_og_landstrykere_2430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Den skjulte makten organiserer interesser på innsiden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786194"/>
            <a:ext cx="12192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86194"/>
            <a:ext cx="865413" cy="85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3786194"/>
            <a:ext cx="957358" cy="87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4643450"/>
            <a:ext cx="708497" cy="3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4714888"/>
            <a:ext cx="452023" cy="33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4714888"/>
            <a:ext cx="33363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t="35271" b="14717"/>
          <a:stretch>
            <a:fillRect/>
          </a:stretch>
        </p:blipFill>
        <p:spPr bwMode="auto">
          <a:xfrm>
            <a:off x="0" y="0"/>
            <a:ext cx="9144000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tel 4"/>
          <p:cNvSpPr txBox="1">
            <a:spLocks/>
          </p:cNvSpPr>
          <p:nvPr/>
        </p:nvSpPr>
        <p:spPr bwMode="auto">
          <a:xfrm>
            <a:off x="0" y="265212"/>
            <a:ext cx="9144000" cy="952500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nb-NO" sz="2800" b="1" dirty="0" smtClean="0"/>
              <a:t>Svaret kom – Åpenhetstilsynet eksisterer, og jeg er sjefen</a:t>
            </a: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0" y="265212"/>
            <a:ext cx="9144000" cy="8640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 smtClean="0"/>
              <a:t>Hvem svarte meg ?</a:t>
            </a:r>
            <a:endParaRPr lang="nb-NO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b="8246"/>
          <a:stretch>
            <a:fillRect/>
          </a:stretch>
        </p:blipFill>
        <p:spPr bwMode="auto">
          <a:xfrm>
            <a:off x="3059832" y="1777380"/>
            <a:ext cx="2721754" cy="364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8016" cy="539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156176" y="1201316"/>
            <a:ext cx="2520280" cy="331236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b-NO" sz="2800" dirty="0" smtClean="0"/>
              <a:t>Klageinstans</a:t>
            </a:r>
          </a:p>
          <a:p>
            <a:pPr>
              <a:buFont typeface="Arial" pitchFamily="34" charset="0"/>
              <a:buChar char="•"/>
            </a:pPr>
            <a:r>
              <a:rPr lang="nb-NO" sz="2800" dirty="0" smtClean="0"/>
              <a:t>Ingen </a:t>
            </a:r>
            <a:r>
              <a:rPr lang="nb-NO" sz="2800" dirty="0" err="1" smtClean="0"/>
              <a:t>sanksjons-mulighet</a:t>
            </a:r>
            <a:endParaRPr lang="nb-NO" sz="2800" dirty="0" smtClean="0"/>
          </a:p>
          <a:p>
            <a:pPr>
              <a:buFont typeface="Arial" pitchFamily="34" charset="0"/>
              <a:buChar char="•"/>
            </a:pPr>
            <a:r>
              <a:rPr lang="nb-NO" sz="2800" dirty="0" smtClean="0"/>
              <a:t>Defensivt mandat!</a:t>
            </a:r>
          </a:p>
          <a:p>
            <a:pPr>
              <a:buFont typeface="Arial" pitchFamily="34" charset="0"/>
              <a:buChar char="•"/>
            </a:pPr>
            <a:endParaRPr lang="nb-NO" sz="2800" dirty="0" smtClean="0"/>
          </a:p>
          <a:p>
            <a:endParaRPr lang="nb-NO" sz="2800" dirty="0"/>
          </a:p>
        </p:txBody>
      </p:sp>
      <p:sp>
        <p:nvSpPr>
          <p:cNvPr id="8" name="Tittel 4"/>
          <p:cNvSpPr txBox="1">
            <a:spLocks/>
          </p:cNvSpPr>
          <p:nvPr/>
        </p:nvSpPr>
        <p:spPr bwMode="auto">
          <a:xfrm>
            <a:off x="0" y="4441676"/>
            <a:ext cx="5076056" cy="952500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 </a:t>
            </a:r>
            <a:r>
              <a:rPr kumimoji="0" lang="nb-NO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Sivilomdudsmann</a:t>
            </a:r>
            <a:r>
              <a:rPr kumimoji="0" lang="nb-NO" sz="32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og offentlighetslov nok?</a:t>
            </a:r>
            <a:endParaRPr kumimoji="0" lang="nb-NO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endParaRPr lang="sv-SE" dirty="0" smtClean="0"/>
          </a:p>
        </p:txBody>
      </p:sp>
      <p:sp>
        <p:nvSpPr>
          <p:cNvPr id="21507" name="Plassholder for innhold 2"/>
          <p:cNvSpPr>
            <a:spLocks noGrp="1"/>
          </p:cNvSpPr>
          <p:nvPr>
            <p:ph idx="1"/>
          </p:nvPr>
        </p:nvSpPr>
        <p:spPr>
          <a:xfrm>
            <a:off x="571472" y="1785930"/>
            <a:ext cx="7786688" cy="2762257"/>
          </a:xfrm>
          <a:ln w="50800">
            <a:solidFill>
              <a:schemeClr val="accent1"/>
            </a:solidFill>
          </a:ln>
        </p:spPr>
        <p:txBody>
          <a:bodyPr/>
          <a:lstStyle/>
          <a:p>
            <a:endParaRPr lang="nb-NO" b="1" dirty="0" smtClean="0">
              <a:solidFill>
                <a:srgbClr val="404040"/>
              </a:solidFill>
            </a:endParaRPr>
          </a:p>
          <a:p>
            <a:pPr algn="ctr"/>
            <a:r>
              <a:rPr lang="nb-NO" sz="3200" b="1" dirty="0" smtClean="0">
                <a:solidFill>
                  <a:srgbClr val="404040"/>
                </a:solidFill>
              </a:rPr>
              <a:t>Skillelinjene går ikke mellom </a:t>
            </a:r>
            <a:r>
              <a:rPr lang="nb-NO" sz="3200" b="1" dirty="0" err="1" smtClean="0">
                <a:solidFill>
                  <a:srgbClr val="404040"/>
                </a:solidFill>
              </a:rPr>
              <a:t>høyre-venstre</a:t>
            </a:r>
            <a:r>
              <a:rPr lang="nb-NO" sz="3200" b="1" dirty="0" smtClean="0">
                <a:solidFill>
                  <a:srgbClr val="404040"/>
                </a:solidFill>
              </a:rPr>
              <a:t>. </a:t>
            </a:r>
          </a:p>
          <a:p>
            <a:pPr algn="ctr"/>
            <a:r>
              <a:rPr lang="nb-NO" sz="3200" b="1" dirty="0" smtClean="0">
                <a:solidFill>
                  <a:srgbClr val="404040"/>
                </a:solidFill>
              </a:rPr>
              <a:t>Norge skiller mellom dem som er innenfor og dem som er utenfor.</a:t>
            </a:r>
          </a:p>
          <a:p>
            <a:endParaRPr lang="nb-NO" b="1" dirty="0" smtClean="0">
              <a:solidFill>
                <a:srgbClr val="404040"/>
              </a:solidFill>
            </a:endParaRPr>
          </a:p>
        </p:txBody>
      </p:sp>
      <p:sp>
        <p:nvSpPr>
          <p:cNvPr id="4" name="Plassholder for innhold 2"/>
          <p:cNvSpPr txBox="1">
            <a:spLocks/>
          </p:cNvSpPr>
          <p:nvPr/>
        </p:nvSpPr>
        <p:spPr bwMode="auto">
          <a:xfrm>
            <a:off x="914400" y="2857500"/>
            <a:ext cx="82296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nb-NO" sz="2400" kern="0" dirty="0">
              <a:latin typeface="+mn-lt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nb-NO" sz="2400" kern="0" dirty="0">
              <a:latin typeface="+mn-lt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sv-SE" sz="2400" kern="0" dirty="0">
              <a:latin typeface="+mn-lt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67544" y="409228"/>
            <a:ext cx="8280920" cy="884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 smtClean="0"/>
              <a:t>Norge er et korporativt samfunn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2286000" y="952500"/>
            <a:ext cx="0" cy="368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 rot="5400000">
            <a:off x="4495006" y="2426494"/>
            <a:ext cx="1588" cy="441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705600" y="4475163"/>
            <a:ext cx="477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009999"/>
                </a:solidFill>
                <a:latin typeface="Calibri" pitchFamily="34" charset="0"/>
              </a:rPr>
              <a:t>Tid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847850" y="642922"/>
            <a:ext cx="74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>
                <a:solidFill>
                  <a:srgbClr val="009999"/>
                </a:solidFill>
                <a:latin typeface="Calibri" pitchFamily="34" charset="0"/>
              </a:rPr>
              <a:t>Antall</a:t>
            </a:r>
          </a:p>
        </p:txBody>
      </p:sp>
      <p:sp>
        <p:nvSpPr>
          <p:cNvPr id="43014" name="Arc 6"/>
          <p:cNvSpPr>
            <a:spLocks/>
          </p:cNvSpPr>
          <p:nvPr/>
        </p:nvSpPr>
        <p:spPr bwMode="auto">
          <a:xfrm flipH="1">
            <a:off x="2362200" y="3238500"/>
            <a:ext cx="3733800" cy="1333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5" name="Arc 7"/>
          <p:cNvSpPr>
            <a:spLocks/>
          </p:cNvSpPr>
          <p:nvPr/>
        </p:nvSpPr>
        <p:spPr bwMode="auto">
          <a:xfrm flipH="1" flipV="1">
            <a:off x="2362200" y="1397000"/>
            <a:ext cx="3733800" cy="165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5334000" y="2540000"/>
            <a:ext cx="609600" cy="1206500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>
            <a:off x="5715000" y="2222500"/>
            <a:ext cx="53340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248400" y="2011363"/>
            <a:ext cx="8760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400" dirty="0" smtClean="0">
                <a:solidFill>
                  <a:srgbClr val="000000"/>
                </a:solidFill>
                <a:latin typeface="Calibri" pitchFamily="34" charset="0"/>
              </a:rPr>
              <a:t>Fakkeltog</a:t>
            </a:r>
            <a:endParaRPr lang="nb-NO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6127750" y="2806700"/>
            <a:ext cx="2180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009999"/>
                </a:solidFill>
                <a:latin typeface="Calibri" pitchFamily="34" charset="0"/>
              </a:rPr>
              <a:t>Alternative løsninger</a:t>
            </a:r>
            <a:endParaRPr lang="nb-NO" b="1" dirty="0">
              <a:solidFill>
                <a:srgbClr val="009999"/>
              </a:solidFill>
              <a:latin typeface="Calibri" pitchFamily="34" charset="0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6153150" y="3124200"/>
            <a:ext cx="307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009999"/>
                </a:solidFill>
                <a:latin typeface="Calibri" pitchFamily="34" charset="0"/>
              </a:rPr>
              <a:t>Deltakere i beslutningsprosess</a:t>
            </a:r>
            <a:endParaRPr lang="nb-NO" b="1" dirty="0">
              <a:solidFill>
                <a:srgbClr val="009999"/>
              </a:solidFill>
              <a:latin typeface="Calibri" pitchFamily="34" charset="0"/>
            </a:endParaRPr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2590800" y="2095500"/>
            <a:ext cx="838200" cy="1905000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H="1">
            <a:off x="3048000" y="1524000"/>
            <a:ext cx="6858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3717925" y="1343025"/>
            <a:ext cx="1123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400" dirty="0" smtClean="0">
                <a:solidFill>
                  <a:srgbClr val="000000"/>
                </a:solidFill>
                <a:latin typeface="Calibri" pitchFamily="34" charset="0"/>
              </a:rPr>
              <a:t>Lukkede rom</a:t>
            </a:r>
            <a:endParaRPr lang="nb-NO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142844" y="1428740"/>
            <a:ext cx="19081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700" b="1" dirty="0">
                <a:solidFill>
                  <a:srgbClr val="D65700"/>
                </a:solidFill>
                <a:latin typeface="Calibri" pitchFamily="34" charset="0"/>
              </a:rPr>
              <a:t>Få deltar når det er</a:t>
            </a:r>
          </a:p>
          <a:p>
            <a:r>
              <a:rPr lang="nb-NO" sz="1700" b="1" dirty="0">
                <a:solidFill>
                  <a:srgbClr val="D65700"/>
                </a:solidFill>
                <a:latin typeface="Calibri" pitchFamily="34" charset="0"/>
              </a:rPr>
              <a:t>mye å beslutte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119046" y="3813186"/>
            <a:ext cx="20955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700" b="1" dirty="0">
                <a:solidFill>
                  <a:srgbClr val="D65700"/>
                </a:solidFill>
                <a:latin typeface="Calibri" pitchFamily="34" charset="0"/>
              </a:rPr>
              <a:t>Mange deltar når det</a:t>
            </a:r>
          </a:p>
          <a:p>
            <a:r>
              <a:rPr lang="nb-NO" sz="1700" b="1" dirty="0">
                <a:solidFill>
                  <a:srgbClr val="D65700"/>
                </a:solidFill>
                <a:latin typeface="Calibri" pitchFamily="34" charset="0"/>
              </a:rPr>
              <a:t>er lite å beslutte</a:t>
            </a:r>
          </a:p>
        </p:txBody>
      </p:sp>
      <p:sp>
        <p:nvSpPr>
          <p:cNvPr id="19" name="Tittel 1"/>
          <p:cNvSpPr txBox="1">
            <a:spLocks/>
          </p:cNvSpPr>
          <p:nvPr/>
        </p:nvSpPr>
        <p:spPr>
          <a:xfrm>
            <a:off x="457200" y="127000"/>
            <a:ext cx="8229600" cy="6985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Mediene er opprørerens arena</a:t>
            </a:r>
          </a:p>
        </p:txBody>
      </p:sp>
      <p:sp>
        <p:nvSpPr>
          <p:cNvPr id="43027" name="Tit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</p:txBody>
      </p:sp>
      <p:sp>
        <p:nvSpPr>
          <p:cNvPr id="20" name="TekstSylinder 19"/>
          <p:cNvSpPr txBox="1"/>
          <p:nvPr/>
        </p:nvSpPr>
        <p:spPr>
          <a:xfrm>
            <a:off x="3357554" y="29289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21" name="Tittel 3"/>
          <p:cNvSpPr txBox="1">
            <a:spLocks/>
          </p:cNvSpPr>
          <p:nvPr/>
        </p:nvSpPr>
        <p:spPr bwMode="auto">
          <a:xfrm>
            <a:off x="4139952" y="193204"/>
            <a:ext cx="5004048" cy="79208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lvl="0" algn="ctr"/>
            <a:r>
              <a:rPr lang="nb-NO" sz="3600" b="1" dirty="0" smtClean="0">
                <a:solidFill>
                  <a:schemeClr val="bg1"/>
                </a:solidFill>
              </a:rPr>
              <a:t>Offentlig b</a:t>
            </a:r>
            <a:r>
              <a:rPr kumimoji="0" lang="nb-NO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eslutningsprosess</a:t>
            </a:r>
            <a:endParaRPr kumimoji="0" lang="nb-NO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2339752" y="4801716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NÅR KOMMER MEDIENE PÅ BANEN?</a:t>
            </a:r>
            <a:endParaRPr lang="nb-NO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000" dirty="0" smtClean="0"/>
              <a:t>70 000 mennesker har ingen jobb å gå til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b-NO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000" dirty="0" smtClean="0"/>
              <a:t> 85 000 barn er fattige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b-NO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000" dirty="0" smtClean="0"/>
              <a:t> 336 000 er uføretrygdet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b-NO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000" dirty="0" smtClean="0"/>
              <a:t> 14 400 nye asylsøkere i 2008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b-NO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000" dirty="0" smtClean="0"/>
              <a:t> 190 000 eldre lever for under 400 kr dagen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b-NO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000" dirty="0" smtClean="0"/>
              <a:t> 15 000 er sprøytenarkomane</a:t>
            </a:r>
          </a:p>
          <a:p>
            <a:endParaRPr lang="nb-NO" dirty="0"/>
          </a:p>
        </p:txBody>
      </p:sp>
      <p:pic>
        <p:nvPicPr>
          <p:cNvPr id="4" name="Picture 2" descr="http://fineartamerica.com/images-medium/little-match-girl-richard-fergu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769268"/>
            <a:ext cx="3352436" cy="445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467544" y="193204"/>
            <a:ext cx="8280920" cy="884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 smtClean="0"/>
              <a:t>Altfor mange faller utenfor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upload.wikimedia.org/wikipedia/commons/thumb/2/2d/Stortinget,_Norway.jpg/800px-Stortinget,_Norway.jpg"/>
          <p:cNvPicPr>
            <a:picLocks noChangeAspect="1" noChangeArrowheads="1"/>
          </p:cNvPicPr>
          <p:nvPr/>
        </p:nvPicPr>
        <p:blipFill>
          <a:blip r:embed="rId3" cstate="print"/>
          <a:srcRect b="16558"/>
          <a:stretch>
            <a:fillRect/>
          </a:stretch>
        </p:blipFill>
        <p:spPr bwMode="auto">
          <a:xfrm>
            <a:off x="0" y="9247"/>
            <a:ext cx="9144000" cy="4432429"/>
          </a:xfrm>
          <a:prstGeom prst="rect">
            <a:avLst/>
          </a:prstGeom>
          <a:noFill/>
        </p:spPr>
      </p:pic>
      <p:sp>
        <p:nvSpPr>
          <p:cNvPr id="10" name="Tittel 4"/>
          <p:cNvSpPr txBox="1">
            <a:spLocks/>
          </p:cNvSpPr>
          <p:nvPr/>
        </p:nvSpPr>
        <p:spPr bwMode="auto">
          <a:xfrm>
            <a:off x="0" y="4297660"/>
            <a:ext cx="9144000" cy="952500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nb-NO" sz="2800" b="1" dirty="0" smtClean="0"/>
              <a:t>Den politiske arena er </a:t>
            </a:r>
            <a:r>
              <a:rPr lang="nb-NO" sz="2800" b="1" dirty="0" err="1" smtClean="0"/>
              <a:t>utenforskapets</a:t>
            </a:r>
            <a:r>
              <a:rPr lang="nb-NO" sz="2800" b="1" dirty="0" smtClean="0"/>
              <a:t> eneste sjanse…</a:t>
            </a:r>
            <a:endParaRPr lang="nb-NO" sz="2800" b="1" dirty="0"/>
          </a:p>
        </p:txBody>
      </p:sp>
      <p:sp>
        <p:nvSpPr>
          <p:cNvPr id="12" name="Tittel 4"/>
          <p:cNvSpPr txBox="1">
            <a:spLocks/>
          </p:cNvSpPr>
          <p:nvPr/>
        </p:nvSpPr>
        <p:spPr bwMode="auto">
          <a:xfrm>
            <a:off x="0" y="4297660"/>
            <a:ext cx="9144000" cy="952500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Pressen er </a:t>
            </a:r>
            <a:r>
              <a:rPr lang="nb-NO" sz="2800" b="1" dirty="0" err="1" smtClean="0"/>
              <a:t>utenforskapets</a:t>
            </a: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eneste</a:t>
            </a:r>
            <a:r>
              <a:rPr kumimoji="0" lang="nb-NO" sz="28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døråpner </a:t>
            </a: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3"/>
          <p:cNvSpPr txBox="1">
            <a:spLocks/>
          </p:cNvSpPr>
          <p:nvPr/>
        </p:nvSpPr>
        <p:spPr bwMode="auto">
          <a:xfrm>
            <a:off x="5652120" y="193204"/>
            <a:ext cx="3491880" cy="1368152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nb-NO" sz="3600" dirty="0" smtClean="0"/>
              <a:t>”Mer demokrati og mer åpenhet”</a:t>
            </a:r>
            <a:endParaRPr kumimoji="0" lang="nb-NO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1236"/>
            <a:ext cx="5508104" cy="44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K Standard Pitch NO NY MAL">
  <a:themeElements>
    <a:clrScheme name="Geelmuyden.Kiese">
      <a:dk1>
        <a:sysClr val="windowText" lastClr="000000"/>
      </a:dk1>
      <a:lt1>
        <a:sysClr val="window" lastClr="FFFFFF"/>
      </a:lt1>
      <a:dk2>
        <a:srgbClr val="3F3F3F"/>
      </a:dk2>
      <a:lt2>
        <a:srgbClr val="F2F2F2"/>
      </a:lt2>
      <a:accent1>
        <a:srgbClr val="366092"/>
      </a:accent1>
      <a:accent2>
        <a:srgbClr val="953734"/>
      </a:accent2>
      <a:accent3>
        <a:srgbClr val="76923C"/>
      </a:accent3>
      <a:accent4>
        <a:srgbClr val="5F497A"/>
      </a:accent4>
      <a:accent5>
        <a:srgbClr val="31859B"/>
      </a:accent5>
      <a:accent6>
        <a:srgbClr val="E36C09"/>
      </a:accent6>
      <a:hlink>
        <a:srgbClr val="366092"/>
      </a:hlink>
      <a:folHlink>
        <a:srgbClr val="3F3F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8852C47AB89E424CBB8EB39449AB09F30039DF82CA18FCDB449120FF609A85C54D0013FC1441E975BE45A901E63D11270DB3" ma:contentTypeVersion="12" ma:contentTypeDescription="" ma:contentTypeScope="" ma:versionID="82dc0459b7df4f6c0217f49ed8f87cdf">
  <xsd:schema xmlns:xsd="http://www.w3.org/2001/XMLSchema" xmlns:p="http://schemas.microsoft.com/office/2006/metadata/properties" xmlns:ns2="http://schemas.microsoft.com/sharepoint/v3/fields" targetNamespace="http://schemas.microsoft.com/office/2006/metadata/properties" ma:root="true" ma:fieldsID="95c30e6b2965230b79c059cca622e928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CustomDocumentCategory" minOccurs="0"/>
                <xsd:element ref="ns2:CustomStatu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CustomDocumentCategory" ma:index="8" nillable="true" ma:displayName="Document Type" ma:format="Dropdown" ma:internalName="CustomDocumentCategory" ma:readOnly="false">
      <xsd:simpleType>
        <xsd:restriction base="dms:Choice">
          <xsd:enumeration value="Acknowledgement of order"/>
          <xsd:enumeration value="Agenda"/>
          <xsd:enumeration value="Brief"/>
          <xsd:enumeration value="Budget"/>
          <xsd:enumeration value="Case"/>
          <xsd:enumeration value="Communication plan"/>
          <xsd:enumeration value="Evaluation"/>
          <xsd:enumeration value="External"/>
          <xsd:enumeration value="Interim Report"/>
          <xsd:enumeration value="Internal"/>
          <xsd:enumeration value="Offer"/>
          <xsd:enumeration value="OSE Filing"/>
          <xsd:enumeration value="Pitch"/>
          <xsd:enumeration value="Presentation"/>
          <xsd:enumeration value="Press material"/>
          <xsd:enumeration value="Press release"/>
          <xsd:enumeration value="Project administration"/>
          <xsd:enumeration value="Reference"/>
          <xsd:enumeration value="Research"/>
          <xsd:enumeration value="Strategy documents"/>
          <xsd:enumeration value="Summary"/>
          <xsd:enumeration value="Time Schedule"/>
          <xsd:enumeration value="Q&amp;A"/>
        </xsd:restriction>
      </xsd:simpleType>
    </xsd:element>
    <xsd:element name="CustomStatus" ma:index="9" nillable="true" ma:displayName="Status" ma:format="Dropdown" ma:internalName="CustomStatus">
      <xsd:simpleType>
        <xsd:restriction base="dms:Choice">
          <xsd:enumeration value="Draft"/>
          <xsd:enumeration value="In progress"/>
          <xsd:enumeration value="Finaliz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CustomStatus xmlns="http://schemas.microsoft.com/sharepoint/v3/fields" xsi:nil="true"/>
    <CustomDocumentCategory xmlns="http://schemas.microsoft.com/sharepoint/v3/fields">External</CustomDocumentCategory>
  </documentManagement>
</p:properties>
</file>

<file path=customXml/itemProps1.xml><?xml version="1.0" encoding="utf-8"?>
<ds:datastoreItem xmlns:ds="http://schemas.openxmlformats.org/officeDocument/2006/customXml" ds:itemID="{5EFE1970-26CE-48C7-ADC7-2F9E6531E7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27A772-C3C9-427B-9C59-2AB3C3D51D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009CBFF-6391-46C1-82A5-2B54CDE4A8C6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7372005E-2EB3-4F8B-B3A1-36602BA68F06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/field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GK%20Standard%20Pitch%20NO%20NY%20MAL</Template>
  <TotalTime>2633</TotalTime>
  <Words>548</Words>
  <Application>Microsoft Office PowerPoint</Application>
  <PresentationFormat>Skjermfremvisning (16:10)</PresentationFormat>
  <Paragraphs>103</Paragraphs>
  <Slides>20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1" baseType="lpstr">
      <vt:lpstr>GK Standard Pitch NO NY MAL</vt:lpstr>
      <vt:lpstr>Lysbilde 1</vt:lpstr>
      <vt:lpstr> </vt:lpstr>
      <vt:lpstr>Lysbilde 3</vt:lpstr>
      <vt:lpstr>Lysbilde 4</vt:lpstr>
      <vt:lpstr> </vt:lpstr>
      <vt:lpstr> </vt:lpstr>
      <vt:lpstr> </vt:lpstr>
      <vt:lpstr>Lysbilde 8</vt:lpstr>
      <vt:lpstr>Lysbilde 9</vt:lpstr>
      <vt:lpstr>Åpenhet?</vt:lpstr>
      <vt:lpstr>Lysbilde 11</vt:lpstr>
      <vt:lpstr>Lysbilde 12</vt:lpstr>
      <vt:lpstr>Lysbilde 13</vt:lpstr>
      <vt:lpstr>Lysbilde 14</vt:lpstr>
      <vt:lpstr>Lysbilde 15</vt:lpstr>
      <vt:lpstr>Lysbilde 16</vt:lpstr>
      <vt:lpstr>Takk for meg!</vt:lpstr>
      <vt:lpstr>Lysbilde 18</vt:lpstr>
      <vt:lpstr>Lysbilde 19</vt:lpstr>
      <vt:lpstr>Den skjulte makten organiserer interesser på innsiden</vt:lpstr>
    </vt:vector>
  </TitlesOfParts>
  <Company>Geelmuyden.Kiese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Skjult makt</dc:title>
  <dc:creator>Anja Sletteland</dc:creator>
  <cp:lastModifiedBy>Kristine</cp:lastModifiedBy>
  <cp:revision>244</cp:revision>
  <dcterms:created xsi:type="dcterms:W3CDTF">2009-10-16T10:14:09Z</dcterms:created>
  <dcterms:modified xsi:type="dcterms:W3CDTF">2011-09-28T07:01:24Z</dcterms:modified>
  <cp:contentType>PowerPoint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0x0101008852C47AB89E424CBB8EB39449AB09F30039DF82CA18FCDB449120FF609A85C54D0013FC1441E975BE45A901E63D11270DB3</vt:lpwstr>
  </property>
  <property fmtid="{D5CDD505-2E9C-101B-9397-08002B2CF9AE}" pid="3" name="ContentType">
    <vt:lpwstr>GK Standard Pitch NO NY MAL</vt:lpwstr>
  </property>
</Properties>
</file>